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332" r:id="rId6"/>
    <p:sldId id="352" r:id="rId7"/>
    <p:sldId id="364" r:id="rId8"/>
    <p:sldId id="365" r:id="rId9"/>
    <p:sldId id="366" r:id="rId10"/>
    <p:sldId id="367" r:id="rId11"/>
    <p:sldId id="369" r:id="rId12"/>
    <p:sldId id="370" r:id="rId13"/>
    <p:sldId id="373" r:id="rId14"/>
    <p:sldId id="376" r:id="rId15"/>
    <p:sldId id="372" r:id="rId16"/>
    <p:sldId id="349" r:id="rId17"/>
    <p:sldId id="350" r:id="rId18"/>
    <p:sldId id="351" r:id="rId19"/>
    <p:sldId id="377" r:id="rId20"/>
    <p:sldId id="379" r:id="rId21"/>
    <p:sldId id="381" r:id="rId22"/>
    <p:sldId id="371" r:id="rId23"/>
    <p:sldId id="383" r:id="rId24"/>
    <p:sldId id="384" r:id="rId25"/>
    <p:sldId id="385" r:id="rId26"/>
    <p:sldId id="382" r:id="rId27"/>
    <p:sldId id="386" r:id="rId28"/>
    <p:sldId id="374" r:id="rId29"/>
    <p:sldId id="387" r:id="rId30"/>
    <p:sldId id="363" r:id="rId31"/>
    <p:sldId id="388" r:id="rId32"/>
    <p:sldId id="389" r:id="rId33"/>
    <p:sldId id="354" r:id="rId34"/>
    <p:sldId id="355" r:id="rId35"/>
    <p:sldId id="356" r:id="rId36"/>
    <p:sldId id="368" r:id="rId37"/>
    <p:sldId id="322" r:id="rId38"/>
    <p:sldId id="336" r:id="rId39"/>
    <p:sldId id="337" r:id="rId40"/>
    <p:sldId id="338" r:id="rId41"/>
    <p:sldId id="344" r:id="rId42"/>
    <p:sldId id="340" r:id="rId43"/>
    <p:sldId id="341" r:id="rId44"/>
    <p:sldId id="343" r:id="rId45"/>
    <p:sldId id="345" r:id="rId46"/>
    <p:sldId id="346" r:id="rId47"/>
    <p:sldId id="347" r:id="rId48"/>
    <p:sldId id="339" r:id="rId49"/>
    <p:sldId id="390" r:id="rId50"/>
    <p:sldId id="348" r:id="rId51"/>
    <p:sldId id="357" r:id="rId52"/>
    <p:sldId id="358" r:id="rId53"/>
    <p:sldId id="359" r:id="rId54"/>
    <p:sldId id="360" r:id="rId55"/>
    <p:sldId id="362" r:id="rId56"/>
    <p:sldId id="361" r:id="rId57"/>
    <p:sldId id="35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52" autoAdjust="0"/>
    <p:restoredTop sz="94660"/>
  </p:normalViewPr>
  <p:slideViewPr>
    <p:cSldViewPr snapToGrid="0">
      <p:cViewPr varScale="1">
        <p:scale>
          <a:sx n="65" d="100"/>
          <a:sy n="65" d="100"/>
        </p:scale>
        <p:origin x="90"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Wright" userId="1cb1a132-c298-4e20-848b-6dfe51c4f65e" providerId="ADAL" clId="{5EB9DBF3-A7C1-4F15-A977-1C7D30AB8919}"/>
    <pc:docChg chg="undo custSel addSld delSld modSld sldOrd">
      <pc:chgData name="Graeme Wright" userId="1cb1a132-c298-4e20-848b-6dfe51c4f65e" providerId="ADAL" clId="{5EB9DBF3-A7C1-4F15-A977-1C7D30AB8919}" dt="2020-10-15T15:31:53.624" v="1403" actId="1076"/>
      <pc:docMkLst>
        <pc:docMk/>
      </pc:docMkLst>
      <pc:sldChg chg="modSp">
        <pc:chgData name="Graeme Wright" userId="1cb1a132-c298-4e20-848b-6dfe51c4f65e" providerId="ADAL" clId="{5EB9DBF3-A7C1-4F15-A977-1C7D30AB8919}" dt="2020-10-15T11:20:20.223" v="3" actId="1076"/>
        <pc:sldMkLst>
          <pc:docMk/>
          <pc:sldMk cId="2704829554" sldId="256"/>
        </pc:sldMkLst>
        <pc:spChg chg="mod">
          <ac:chgData name="Graeme Wright" userId="1cb1a132-c298-4e20-848b-6dfe51c4f65e" providerId="ADAL" clId="{5EB9DBF3-A7C1-4F15-A977-1C7D30AB8919}" dt="2020-10-15T11:19:54.820" v="0" actId="1076"/>
          <ac:spMkLst>
            <pc:docMk/>
            <pc:sldMk cId="2704829554" sldId="256"/>
            <ac:spMk id="2" creationId="{00000000-0000-0000-0000-000000000000}"/>
          </ac:spMkLst>
        </pc:spChg>
        <pc:picChg chg="mod">
          <ac:chgData name="Graeme Wright" userId="1cb1a132-c298-4e20-848b-6dfe51c4f65e" providerId="ADAL" clId="{5EB9DBF3-A7C1-4F15-A977-1C7D30AB8919}" dt="2020-10-15T11:20:20.223" v="3" actId="1076"/>
          <ac:picMkLst>
            <pc:docMk/>
            <pc:sldMk cId="2704829554" sldId="256"/>
            <ac:picMk id="6" creationId="{00000000-0000-0000-0000-000000000000}"/>
          </ac:picMkLst>
        </pc:picChg>
      </pc:sldChg>
      <pc:sldChg chg="modSp">
        <pc:chgData name="Graeme Wright" userId="1cb1a132-c298-4e20-848b-6dfe51c4f65e" providerId="ADAL" clId="{5EB9DBF3-A7C1-4F15-A977-1C7D30AB8919}" dt="2020-10-15T14:59:41.571" v="1398" actId="20578"/>
        <pc:sldMkLst>
          <pc:docMk/>
          <pc:sldMk cId="3065362869" sldId="332"/>
        </pc:sldMkLst>
        <pc:spChg chg="mod">
          <ac:chgData name="Graeme Wright" userId="1cb1a132-c298-4e20-848b-6dfe51c4f65e" providerId="ADAL" clId="{5EB9DBF3-A7C1-4F15-A977-1C7D30AB8919}" dt="2020-10-15T14:59:41.571" v="1398" actId="20578"/>
          <ac:spMkLst>
            <pc:docMk/>
            <pc:sldMk cId="3065362869" sldId="332"/>
            <ac:spMk id="3" creationId="{0A47023F-7C32-4897-B17E-E3B64FCB8A27}"/>
          </ac:spMkLst>
        </pc:spChg>
      </pc:sldChg>
      <pc:sldChg chg="ord">
        <pc:chgData name="Graeme Wright" userId="1cb1a132-c298-4e20-848b-6dfe51c4f65e" providerId="ADAL" clId="{5EB9DBF3-A7C1-4F15-A977-1C7D30AB8919}" dt="2020-10-15T15:28:23.568" v="1401"/>
        <pc:sldMkLst>
          <pc:docMk/>
          <pc:sldMk cId="3147852659" sldId="336"/>
        </pc:sldMkLst>
      </pc:sldChg>
      <pc:sldChg chg="ord">
        <pc:chgData name="Graeme Wright" userId="1cb1a132-c298-4e20-848b-6dfe51c4f65e" providerId="ADAL" clId="{5EB9DBF3-A7C1-4F15-A977-1C7D30AB8919}" dt="2020-10-15T15:28:20.953" v="1400"/>
        <pc:sldMkLst>
          <pc:docMk/>
          <pc:sldMk cId="2169614645" sldId="337"/>
        </pc:sldMkLst>
      </pc:sldChg>
      <pc:sldChg chg="modSp">
        <pc:chgData name="Graeme Wright" userId="1cb1a132-c298-4e20-848b-6dfe51c4f65e" providerId="ADAL" clId="{5EB9DBF3-A7C1-4F15-A977-1C7D30AB8919}" dt="2020-10-15T15:31:53.624" v="1403" actId="1076"/>
        <pc:sldMkLst>
          <pc:docMk/>
          <pc:sldMk cId="3964095064" sldId="342"/>
        </pc:sldMkLst>
        <pc:picChg chg="mod">
          <ac:chgData name="Graeme Wright" userId="1cb1a132-c298-4e20-848b-6dfe51c4f65e" providerId="ADAL" clId="{5EB9DBF3-A7C1-4F15-A977-1C7D30AB8919}" dt="2020-10-15T15:31:53.624" v="1403" actId="1076"/>
          <ac:picMkLst>
            <pc:docMk/>
            <pc:sldMk cId="3964095064" sldId="342"/>
            <ac:picMk id="5" creationId="{3651B6E9-0039-4118-A9FE-C17116208B13}"/>
          </ac:picMkLst>
        </pc:picChg>
      </pc:sldChg>
      <pc:sldChg chg="modSp">
        <pc:chgData name="Graeme Wright" userId="1cb1a132-c298-4e20-848b-6dfe51c4f65e" providerId="ADAL" clId="{5EB9DBF3-A7C1-4F15-A977-1C7D30AB8919}" dt="2020-10-15T15:29:52.827" v="1402" actId="1076"/>
        <pc:sldMkLst>
          <pc:docMk/>
          <pc:sldMk cId="2733176849" sldId="344"/>
        </pc:sldMkLst>
        <pc:picChg chg="mod">
          <ac:chgData name="Graeme Wright" userId="1cb1a132-c298-4e20-848b-6dfe51c4f65e" providerId="ADAL" clId="{5EB9DBF3-A7C1-4F15-A977-1C7D30AB8919}" dt="2020-10-15T15:29:52.827" v="1402" actId="1076"/>
          <ac:picMkLst>
            <pc:docMk/>
            <pc:sldMk cId="2733176849" sldId="344"/>
            <ac:picMk id="1027" creationId="{7F20DCE9-891F-446D-BCF2-B0AB65DCD859}"/>
          </ac:picMkLst>
        </pc:picChg>
      </pc:sldChg>
      <pc:sldChg chg="modSp">
        <pc:chgData name="Graeme Wright" userId="1cb1a132-c298-4e20-848b-6dfe51c4f65e" providerId="ADAL" clId="{5EB9DBF3-A7C1-4F15-A977-1C7D30AB8919}" dt="2020-10-15T14:51:53.499" v="1347" actId="20577"/>
        <pc:sldMkLst>
          <pc:docMk/>
          <pc:sldMk cId="2412838000" sldId="353"/>
        </pc:sldMkLst>
        <pc:spChg chg="mod">
          <ac:chgData name="Graeme Wright" userId="1cb1a132-c298-4e20-848b-6dfe51c4f65e" providerId="ADAL" clId="{5EB9DBF3-A7C1-4F15-A977-1C7D30AB8919}" dt="2020-10-15T14:51:53.499" v="1347" actId="20577"/>
          <ac:spMkLst>
            <pc:docMk/>
            <pc:sldMk cId="2412838000" sldId="353"/>
            <ac:spMk id="5" creationId="{4607C72F-44FE-4A74-B869-8D0834697BF5}"/>
          </ac:spMkLst>
        </pc:spChg>
      </pc:sldChg>
      <pc:sldChg chg="del">
        <pc:chgData name="Graeme Wright" userId="1cb1a132-c298-4e20-848b-6dfe51c4f65e" providerId="ADAL" clId="{5EB9DBF3-A7C1-4F15-A977-1C7D30AB8919}" dt="2020-10-15T14:44:12.934" v="779" actId="2696"/>
        <pc:sldMkLst>
          <pc:docMk/>
          <pc:sldMk cId="452511494" sldId="354"/>
        </pc:sldMkLst>
      </pc:sldChg>
      <pc:sldChg chg="add">
        <pc:chgData name="Graeme Wright" userId="1cb1a132-c298-4e20-848b-6dfe51c4f65e" providerId="ADAL" clId="{5EB9DBF3-A7C1-4F15-A977-1C7D30AB8919}" dt="2020-10-15T14:44:25.615" v="782"/>
        <pc:sldMkLst>
          <pc:docMk/>
          <pc:sldMk cId="3307080381" sldId="354"/>
        </pc:sldMkLst>
      </pc:sldChg>
      <pc:sldChg chg="add">
        <pc:chgData name="Graeme Wright" userId="1cb1a132-c298-4e20-848b-6dfe51c4f65e" providerId="ADAL" clId="{5EB9DBF3-A7C1-4F15-A977-1C7D30AB8919}" dt="2020-10-15T14:44:25.615" v="782"/>
        <pc:sldMkLst>
          <pc:docMk/>
          <pc:sldMk cId="1073430614" sldId="355"/>
        </pc:sldMkLst>
      </pc:sldChg>
      <pc:sldChg chg="del">
        <pc:chgData name="Graeme Wright" userId="1cb1a132-c298-4e20-848b-6dfe51c4f65e" providerId="ADAL" clId="{5EB9DBF3-A7C1-4F15-A977-1C7D30AB8919}" dt="2020-10-15T14:44:12.940" v="780" actId="2696"/>
        <pc:sldMkLst>
          <pc:docMk/>
          <pc:sldMk cId="1947899776" sldId="355"/>
        </pc:sldMkLst>
      </pc:sldChg>
      <pc:sldChg chg="del">
        <pc:chgData name="Graeme Wright" userId="1cb1a132-c298-4e20-848b-6dfe51c4f65e" providerId="ADAL" clId="{5EB9DBF3-A7C1-4F15-A977-1C7D30AB8919}" dt="2020-10-15T14:44:13" v="781" actId="2696"/>
        <pc:sldMkLst>
          <pc:docMk/>
          <pc:sldMk cId="1254773135" sldId="356"/>
        </pc:sldMkLst>
      </pc:sldChg>
      <pc:sldChg chg="add">
        <pc:chgData name="Graeme Wright" userId="1cb1a132-c298-4e20-848b-6dfe51c4f65e" providerId="ADAL" clId="{5EB9DBF3-A7C1-4F15-A977-1C7D30AB8919}" dt="2020-10-15T14:44:25.615" v="782"/>
        <pc:sldMkLst>
          <pc:docMk/>
          <pc:sldMk cId="1535395670" sldId="356"/>
        </pc:sldMkLst>
      </pc:sldChg>
      <pc:sldChg chg="add">
        <pc:chgData name="Graeme Wright" userId="1cb1a132-c298-4e20-848b-6dfe51c4f65e" providerId="ADAL" clId="{5EB9DBF3-A7C1-4F15-A977-1C7D30AB8919}" dt="2020-10-15T14:43:47.247" v="775"/>
        <pc:sldMkLst>
          <pc:docMk/>
          <pc:sldMk cId="782338089" sldId="363"/>
        </pc:sldMkLst>
      </pc:sldChg>
      <pc:sldChg chg="del">
        <pc:chgData name="Graeme Wright" userId="1cb1a132-c298-4e20-848b-6dfe51c4f65e" providerId="ADAL" clId="{5EB9DBF3-A7C1-4F15-A977-1C7D30AB8919}" dt="2020-10-15T14:43:32.530" v="773" actId="2696"/>
        <pc:sldMkLst>
          <pc:docMk/>
          <pc:sldMk cId="3950892092" sldId="363"/>
        </pc:sldMkLst>
      </pc:sldChg>
      <pc:sldChg chg="ord">
        <pc:chgData name="Graeme Wright" userId="1cb1a132-c298-4e20-848b-6dfe51c4f65e" providerId="ADAL" clId="{5EB9DBF3-A7C1-4F15-A977-1C7D30AB8919}" dt="2020-10-15T14:44:01.560" v="778"/>
        <pc:sldMkLst>
          <pc:docMk/>
          <pc:sldMk cId="1090153039" sldId="364"/>
        </pc:sldMkLst>
      </pc:sldChg>
      <pc:sldChg chg="add del">
        <pc:chgData name="Graeme Wright" userId="1cb1a132-c298-4e20-848b-6dfe51c4f65e" providerId="ADAL" clId="{5EB9DBF3-A7C1-4F15-A977-1C7D30AB8919}" dt="2020-10-15T14:43:50.483" v="776" actId="2696"/>
        <pc:sldMkLst>
          <pc:docMk/>
          <pc:sldMk cId="437256012" sldId="365"/>
        </pc:sldMkLst>
      </pc:sldChg>
      <pc:sldChg chg="add">
        <pc:chgData name="Graeme Wright" userId="1cb1a132-c298-4e20-848b-6dfe51c4f65e" providerId="ADAL" clId="{5EB9DBF3-A7C1-4F15-A977-1C7D30AB8919}" dt="2020-10-15T14:43:57.916" v="777"/>
        <pc:sldMkLst>
          <pc:docMk/>
          <pc:sldMk cId="1506716460" sldId="365"/>
        </pc:sldMkLst>
      </pc:sldChg>
      <pc:sldChg chg="modSp del">
        <pc:chgData name="Graeme Wright" userId="1cb1a132-c298-4e20-848b-6dfe51c4f65e" providerId="ADAL" clId="{5EB9DBF3-A7C1-4F15-A977-1C7D30AB8919}" dt="2020-10-15T14:43:32.574" v="774" actId="2696"/>
        <pc:sldMkLst>
          <pc:docMk/>
          <pc:sldMk cId="2736505427" sldId="365"/>
        </pc:sldMkLst>
        <pc:spChg chg="mod">
          <ac:chgData name="Graeme Wright" userId="1cb1a132-c298-4e20-848b-6dfe51c4f65e" providerId="ADAL" clId="{5EB9DBF3-A7C1-4F15-A977-1C7D30AB8919}" dt="2020-10-15T11:52:36.044" v="771" actId="20577"/>
          <ac:spMkLst>
            <pc:docMk/>
            <pc:sldMk cId="2736505427" sldId="365"/>
            <ac:spMk id="5" creationId="{C850CC52-6783-492B-BEA6-F6C417DB5AE1}"/>
          </ac:spMkLst>
        </pc:spChg>
      </pc:sldChg>
      <pc:sldChg chg="modSp">
        <pc:chgData name="Graeme Wright" userId="1cb1a132-c298-4e20-848b-6dfe51c4f65e" providerId="ADAL" clId="{5EB9DBF3-A7C1-4F15-A977-1C7D30AB8919}" dt="2020-10-15T15:19:20.136" v="1399" actId="1036"/>
        <pc:sldMkLst>
          <pc:docMk/>
          <pc:sldMk cId="2557818816" sldId="384"/>
        </pc:sldMkLst>
        <pc:picChg chg="mod">
          <ac:chgData name="Graeme Wright" userId="1cb1a132-c298-4e20-848b-6dfe51c4f65e" providerId="ADAL" clId="{5EB9DBF3-A7C1-4F15-A977-1C7D30AB8919}" dt="2020-10-15T15:19:20.136" v="1399" actId="1036"/>
          <ac:picMkLst>
            <pc:docMk/>
            <pc:sldMk cId="2557818816" sldId="384"/>
            <ac:picMk id="3" creationId="{0CA3D974-4DC8-4C80-9BEC-C5C1682FA25D}"/>
          </ac:picMkLst>
        </pc:picChg>
      </pc:sldChg>
      <pc:sldChg chg="modSp">
        <pc:chgData name="Graeme Wright" userId="1cb1a132-c298-4e20-848b-6dfe51c4f65e" providerId="ADAL" clId="{5EB9DBF3-A7C1-4F15-A977-1C7D30AB8919}" dt="2020-10-15T11:31:35.386" v="632" actId="20577"/>
        <pc:sldMkLst>
          <pc:docMk/>
          <pc:sldMk cId="83323369" sldId="385"/>
        </pc:sldMkLst>
        <pc:spChg chg="mod">
          <ac:chgData name="Graeme Wright" userId="1cb1a132-c298-4e20-848b-6dfe51c4f65e" providerId="ADAL" clId="{5EB9DBF3-A7C1-4F15-A977-1C7D30AB8919}" dt="2020-10-15T11:31:35.386" v="632" actId="20577"/>
          <ac:spMkLst>
            <pc:docMk/>
            <pc:sldMk cId="83323369" sldId="385"/>
            <ac:spMk id="6" creationId="{0B2D4DE1-49AF-4B1C-B9DF-22627CD53314}"/>
          </ac:spMkLst>
        </pc:spChg>
      </pc:sldChg>
      <pc:sldChg chg="add">
        <pc:chgData name="Graeme Wright" userId="1cb1a132-c298-4e20-848b-6dfe51c4f65e" providerId="ADAL" clId="{5EB9DBF3-A7C1-4F15-A977-1C7D30AB8919}" dt="2020-10-15T14:43:47.247" v="775"/>
        <pc:sldMkLst>
          <pc:docMk/>
          <pc:sldMk cId="541965386" sldId="388"/>
        </pc:sldMkLst>
      </pc:sldChg>
      <pc:sldChg chg="addSp delSp modSp add del">
        <pc:chgData name="Graeme Wright" userId="1cb1a132-c298-4e20-848b-6dfe51c4f65e" providerId="ADAL" clId="{5EB9DBF3-A7C1-4F15-A977-1C7D30AB8919}" dt="2020-10-15T14:43:32.483" v="772" actId="2696"/>
        <pc:sldMkLst>
          <pc:docMk/>
          <pc:sldMk cId="1561784443" sldId="388"/>
        </pc:sldMkLst>
        <pc:spChg chg="add del mod">
          <ac:chgData name="Graeme Wright" userId="1cb1a132-c298-4e20-848b-6dfe51c4f65e" providerId="ADAL" clId="{5EB9DBF3-A7C1-4F15-A977-1C7D30AB8919}" dt="2020-10-15T11:23:18.559" v="186"/>
          <ac:spMkLst>
            <pc:docMk/>
            <pc:sldMk cId="1561784443" sldId="388"/>
            <ac:spMk id="2" creationId="{F915D8B3-4708-46FE-9A07-A8622558EE2F}"/>
          </ac:spMkLst>
        </pc:spChg>
        <pc:spChg chg="mod">
          <ac:chgData name="Graeme Wright" userId="1cb1a132-c298-4e20-848b-6dfe51c4f65e" providerId="ADAL" clId="{5EB9DBF3-A7C1-4F15-A977-1C7D30AB8919}" dt="2020-10-15T11:29:09.115" v="447" actId="1076"/>
          <ac:spMkLst>
            <pc:docMk/>
            <pc:sldMk cId="1561784443" sldId="388"/>
            <ac:spMk id="4" creationId="{B0CD4688-CF95-4889-A9EF-AA6B4F23C93B}"/>
          </ac:spMkLst>
        </pc:spChg>
        <pc:spChg chg="add del">
          <ac:chgData name="Graeme Wright" userId="1cb1a132-c298-4e20-848b-6dfe51c4f65e" providerId="ADAL" clId="{5EB9DBF3-A7C1-4F15-A977-1C7D30AB8919}" dt="2020-10-15T11:23:29.391" v="189"/>
          <ac:spMkLst>
            <pc:docMk/>
            <pc:sldMk cId="1561784443" sldId="388"/>
            <ac:spMk id="5" creationId="{72413698-6ADE-4631-A4E9-E6E723A965FA}"/>
          </ac:spMkLst>
        </pc:spChg>
        <pc:spChg chg="mod">
          <ac:chgData name="Graeme Wright" userId="1cb1a132-c298-4e20-848b-6dfe51c4f65e" providerId="ADAL" clId="{5EB9DBF3-A7C1-4F15-A977-1C7D30AB8919}" dt="2020-10-15T11:23:09.961" v="182" actId="20577"/>
          <ac:spMkLst>
            <pc:docMk/>
            <pc:sldMk cId="1561784443" sldId="388"/>
            <ac:spMk id="6" creationId="{0B2D4DE1-49AF-4B1C-B9DF-22627CD53314}"/>
          </ac:spMkLst>
        </pc:spChg>
        <pc:spChg chg="add mod">
          <ac:chgData name="Graeme Wright" userId="1cb1a132-c298-4e20-848b-6dfe51c4f65e" providerId="ADAL" clId="{5EB9DBF3-A7C1-4F15-A977-1C7D30AB8919}" dt="2020-10-15T11:30:02.349" v="584" actId="1076"/>
          <ac:spMkLst>
            <pc:docMk/>
            <pc:sldMk cId="1561784443" sldId="388"/>
            <ac:spMk id="7" creationId="{9D9B49AD-0405-4C6D-AD34-12EEF95245F1}"/>
          </ac:spMkLst>
        </pc:spChg>
      </pc:sldChg>
      <pc:sldChg chg="delSp modSp add">
        <pc:chgData name="Graeme Wright" userId="1cb1a132-c298-4e20-848b-6dfe51c4f65e" providerId="ADAL" clId="{5EB9DBF3-A7C1-4F15-A977-1C7D30AB8919}" dt="2020-10-15T14:51:13.710" v="1269" actId="1076"/>
        <pc:sldMkLst>
          <pc:docMk/>
          <pc:sldMk cId="1870234957" sldId="389"/>
        </pc:sldMkLst>
        <pc:spChg chg="mod">
          <ac:chgData name="Graeme Wright" userId="1cb1a132-c298-4e20-848b-6dfe51c4f65e" providerId="ADAL" clId="{5EB9DBF3-A7C1-4F15-A977-1C7D30AB8919}" dt="2020-10-15T14:51:13.710" v="1269" actId="1076"/>
          <ac:spMkLst>
            <pc:docMk/>
            <pc:sldMk cId="1870234957" sldId="389"/>
            <ac:spMk id="4" creationId="{B0CD4688-CF95-4889-A9EF-AA6B4F23C93B}"/>
          </ac:spMkLst>
        </pc:spChg>
        <pc:spChg chg="mod">
          <ac:chgData name="Graeme Wright" userId="1cb1a132-c298-4e20-848b-6dfe51c4f65e" providerId="ADAL" clId="{5EB9DBF3-A7C1-4F15-A977-1C7D30AB8919}" dt="2020-10-15T14:48:15.738" v="798" actId="1076"/>
          <ac:spMkLst>
            <pc:docMk/>
            <pc:sldMk cId="1870234957" sldId="389"/>
            <ac:spMk id="6" creationId="{0B2D4DE1-49AF-4B1C-B9DF-22627CD53314}"/>
          </ac:spMkLst>
        </pc:spChg>
        <pc:spChg chg="del">
          <ac:chgData name="Graeme Wright" userId="1cb1a132-c298-4e20-848b-6dfe51c4f65e" providerId="ADAL" clId="{5EB9DBF3-A7C1-4F15-A977-1C7D30AB8919}" dt="2020-10-15T14:48:56.857" v="977" actId="478"/>
          <ac:spMkLst>
            <pc:docMk/>
            <pc:sldMk cId="1870234957" sldId="389"/>
            <ac:spMk id="7" creationId="{9D9B49AD-0405-4C6D-AD34-12EEF95245F1}"/>
          </ac:spMkLst>
        </pc:spChg>
      </pc:sldChg>
    </pc:docChg>
  </pc:docChgLst>
  <pc:docChgLst>
    <pc:chgData name="Graeme Wright" userId="1cb1a132-c298-4e20-848b-6dfe51c4f65e" providerId="ADAL" clId="{53680E52-98B2-4C2C-962A-FAF7998B504B}"/>
    <pc:docChg chg="undo custSel addSld delSld modSld sldOrd">
      <pc:chgData name="Graeme Wright" userId="1cb1a132-c298-4e20-848b-6dfe51c4f65e" providerId="ADAL" clId="{53680E52-98B2-4C2C-962A-FAF7998B504B}" dt="2020-10-15T06:09:17.022" v="9642"/>
      <pc:docMkLst>
        <pc:docMk/>
      </pc:docMkLst>
      <pc:sldChg chg="del">
        <pc:chgData name="Graeme Wright" userId="1cb1a132-c298-4e20-848b-6dfe51c4f65e" providerId="ADAL" clId="{53680E52-98B2-4C2C-962A-FAF7998B504B}" dt="2020-10-15T02:55:26.731" v="36" actId="2696"/>
        <pc:sldMkLst>
          <pc:docMk/>
          <pc:sldMk cId="4282089508" sldId="257"/>
        </pc:sldMkLst>
      </pc:sldChg>
      <pc:sldChg chg="del">
        <pc:chgData name="Graeme Wright" userId="1cb1a132-c298-4e20-848b-6dfe51c4f65e" providerId="ADAL" clId="{53680E52-98B2-4C2C-962A-FAF7998B504B}" dt="2020-10-15T03:52:52.594" v="1215" actId="2696"/>
        <pc:sldMkLst>
          <pc:docMk/>
          <pc:sldMk cId="3788075188" sldId="290"/>
        </pc:sldMkLst>
      </pc:sldChg>
      <pc:sldChg chg="modSp del">
        <pc:chgData name="Graeme Wright" userId="1cb1a132-c298-4e20-848b-6dfe51c4f65e" providerId="ADAL" clId="{53680E52-98B2-4C2C-962A-FAF7998B504B}" dt="2020-10-15T02:55:18.386" v="30" actId="2696"/>
        <pc:sldMkLst>
          <pc:docMk/>
          <pc:sldMk cId="3982985632" sldId="298"/>
        </pc:sldMkLst>
        <pc:spChg chg="mod">
          <ac:chgData name="Graeme Wright" userId="1cb1a132-c298-4e20-848b-6dfe51c4f65e" providerId="ADAL" clId="{53680E52-98B2-4C2C-962A-FAF7998B504B}" dt="2020-10-15T02:54:59.572" v="4" actId="20577"/>
          <ac:spMkLst>
            <pc:docMk/>
            <pc:sldMk cId="3982985632" sldId="298"/>
            <ac:spMk id="2" creationId="{00000000-0000-0000-0000-000000000000}"/>
          </ac:spMkLst>
        </pc:spChg>
      </pc:sldChg>
      <pc:sldChg chg="del">
        <pc:chgData name="Graeme Wright" userId="1cb1a132-c298-4e20-848b-6dfe51c4f65e" providerId="ADAL" clId="{53680E52-98B2-4C2C-962A-FAF7998B504B}" dt="2020-10-15T02:55:26.041" v="35" actId="2696"/>
        <pc:sldMkLst>
          <pc:docMk/>
          <pc:sldMk cId="2424040412" sldId="316"/>
        </pc:sldMkLst>
      </pc:sldChg>
      <pc:sldChg chg="del">
        <pc:chgData name="Graeme Wright" userId="1cb1a132-c298-4e20-848b-6dfe51c4f65e" providerId="ADAL" clId="{53680E52-98B2-4C2C-962A-FAF7998B504B}" dt="2020-10-15T02:55:20.542" v="31" actId="2696"/>
        <pc:sldMkLst>
          <pc:docMk/>
          <pc:sldMk cId="2082153924" sldId="320"/>
        </pc:sldMkLst>
      </pc:sldChg>
      <pc:sldChg chg="del">
        <pc:chgData name="Graeme Wright" userId="1cb1a132-c298-4e20-848b-6dfe51c4f65e" providerId="ADAL" clId="{53680E52-98B2-4C2C-962A-FAF7998B504B}" dt="2020-10-15T02:55:23.304" v="33" actId="2696"/>
        <pc:sldMkLst>
          <pc:docMk/>
          <pc:sldMk cId="4168396871" sldId="321"/>
        </pc:sldMkLst>
      </pc:sldChg>
      <pc:sldChg chg="addSp delSp modSp">
        <pc:chgData name="Graeme Wright" userId="1cb1a132-c298-4e20-848b-6dfe51c4f65e" providerId="ADAL" clId="{53680E52-98B2-4C2C-962A-FAF7998B504B}" dt="2020-10-15T02:57:26.500" v="95" actId="1076"/>
        <pc:sldMkLst>
          <pc:docMk/>
          <pc:sldMk cId="586236842" sldId="322"/>
        </pc:sldMkLst>
        <pc:spChg chg="add mod">
          <ac:chgData name="Graeme Wright" userId="1cb1a132-c298-4e20-848b-6dfe51c4f65e" providerId="ADAL" clId="{53680E52-98B2-4C2C-962A-FAF7998B504B}" dt="2020-10-15T02:57:26.500" v="95" actId="1076"/>
          <ac:spMkLst>
            <pc:docMk/>
            <pc:sldMk cId="586236842" sldId="322"/>
            <ac:spMk id="4" creationId="{B0CD4688-CF95-4889-A9EF-AA6B4F23C93B}"/>
          </ac:spMkLst>
        </pc:spChg>
        <pc:spChg chg="add del">
          <ac:chgData name="Graeme Wright" userId="1cb1a132-c298-4e20-848b-6dfe51c4f65e" providerId="ADAL" clId="{53680E52-98B2-4C2C-962A-FAF7998B504B}" dt="2020-10-15T02:57:06.267" v="60"/>
          <ac:spMkLst>
            <pc:docMk/>
            <pc:sldMk cId="586236842" sldId="322"/>
            <ac:spMk id="5" creationId="{406F328E-2377-4BAD-975C-2E28C7048815}"/>
          </ac:spMkLst>
        </pc:spChg>
        <pc:spChg chg="add mod">
          <ac:chgData name="Graeme Wright" userId="1cb1a132-c298-4e20-848b-6dfe51c4f65e" providerId="ADAL" clId="{53680E52-98B2-4C2C-962A-FAF7998B504B}" dt="2020-10-15T02:57:23.392" v="94" actId="1076"/>
          <ac:spMkLst>
            <pc:docMk/>
            <pc:sldMk cId="586236842" sldId="322"/>
            <ac:spMk id="6" creationId="{0B2D4DE1-49AF-4B1C-B9DF-22627CD53314}"/>
          </ac:spMkLst>
        </pc:spChg>
        <pc:picChg chg="del">
          <ac:chgData name="Graeme Wright" userId="1cb1a132-c298-4e20-848b-6dfe51c4f65e" providerId="ADAL" clId="{53680E52-98B2-4C2C-962A-FAF7998B504B}" dt="2020-10-15T02:56:29.776" v="47" actId="478"/>
          <ac:picMkLst>
            <pc:docMk/>
            <pc:sldMk cId="586236842" sldId="322"/>
            <ac:picMk id="2" creationId="{B3739976-8826-483A-BDA3-9C32237C3DFA}"/>
          </ac:picMkLst>
        </pc:picChg>
      </pc:sldChg>
      <pc:sldChg chg="del">
        <pc:chgData name="Graeme Wright" userId="1cb1a132-c298-4e20-848b-6dfe51c4f65e" providerId="ADAL" clId="{53680E52-98B2-4C2C-962A-FAF7998B504B}" dt="2020-10-15T02:54:51.019" v="0" actId="2696"/>
        <pc:sldMkLst>
          <pc:docMk/>
          <pc:sldMk cId="1571189590" sldId="323"/>
        </pc:sldMkLst>
      </pc:sldChg>
      <pc:sldChg chg="del">
        <pc:chgData name="Graeme Wright" userId="1cb1a132-c298-4e20-848b-6dfe51c4f65e" providerId="ADAL" clId="{53680E52-98B2-4C2C-962A-FAF7998B504B}" dt="2020-10-15T02:55:03.076" v="5" actId="2696"/>
        <pc:sldMkLst>
          <pc:docMk/>
          <pc:sldMk cId="1748719003" sldId="324"/>
        </pc:sldMkLst>
      </pc:sldChg>
      <pc:sldChg chg="del">
        <pc:chgData name="Graeme Wright" userId="1cb1a132-c298-4e20-848b-6dfe51c4f65e" providerId="ADAL" clId="{53680E52-98B2-4C2C-962A-FAF7998B504B}" dt="2020-10-15T02:55:27.598" v="37" actId="2696"/>
        <pc:sldMkLst>
          <pc:docMk/>
          <pc:sldMk cId="3946783987" sldId="325"/>
        </pc:sldMkLst>
      </pc:sldChg>
      <pc:sldChg chg="del">
        <pc:chgData name="Graeme Wright" userId="1cb1a132-c298-4e20-848b-6dfe51c4f65e" providerId="ADAL" clId="{53680E52-98B2-4C2C-962A-FAF7998B504B}" dt="2020-10-15T02:55:28.765" v="38" actId="2696"/>
        <pc:sldMkLst>
          <pc:docMk/>
          <pc:sldMk cId="2451702753" sldId="326"/>
        </pc:sldMkLst>
      </pc:sldChg>
      <pc:sldChg chg="del">
        <pc:chgData name="Graeme Wright" userId="1cb1a132-c298-4e20-848b-6dfe51c4f65e" providerId="ADAL" clId="{53680E52-98B2-4C2C-962A-FAF7998B504B}" dt="2020-10-15T02:55:29.352" v="39" actId="2696"/>
        <pc:sldMkLst>
          <pc:docMk/>
          <pc:sldMk cId="1876128343" sldId="328"/>
        </pc:sldMkLst>
      </pc:sldChg>
      <pc:sldChg chg="del">
        <pc:chgData name="Graeme Wright" userId="1cb1a132-c298-4e20-848b-6dfe51c4f65e" providerId="ADAL" clId="{53680E52-98B2-4C2C-962A-FAF7998B504B}" dt="2020-10-15T02:55:29.674" v="40" actId="2696"/>
        <pc:sldMkLst>
          <pc:docMk/>
          <pc:sldMk cId="1220708514" sldId="330"/>
        </pc:sldMkLst>
      </pc:sldChg>
      <pc:sldChg chg="del">
        <pc:chgData name="Graeme Wright" userId="1cb1a132-c298-4e20-848b-6dfe51c4f65e" providerId="ADAL" clId="{53680E52-98B2-4C2C-962A-FAF7998B504B}" dt="2020-10-15T02:55:30.324" v="41" actId="2696"/>
        <pc:sldMkLst>
          <pc:docMk/>
          <pc:sldMk cId="731847253" sldId="331"/>
        </pc:sldMkLst>
      </pc:sldChg>
      <pc:sldChg chg="delSp modSp">
        <pc:chgData name="Graeme Wright" userId="1cb1a132-c298-4e20-848b-6dfe51c4f65e" providerId="ADAL" clId="{53680E52-98B2-4C2C-962A-FAF7998B504B}" dt="2020-10-15T04:41:39.966" v="2679" actId="6549"/>
        <pc:sldMkLst>
          <pc:docMk/>
          <pc:sldMk cId="3065362869" sldId="332"/>
        </pc:sldMkLst>
        <pc:spChg chg="mod">
          <ac:chgData name="Graeme Wright" userId="1cb1a132-c298-4e20-848b-6dfe51c4f65e" providerId="ADAL" clId="{53680E52-98B2-4C2C-962A-FAF7998B504B}" dt="2020-10-15T02:55:16.030" v="29" actId="20577"/>
          <ac:spMkLst>
            <pc:docMk/>
            <pc:sldMk cId="3065362869" sldId="332"/>
            <ac:spMk id="2" creationId="{0FDE7169-13F6-4895-BBBD-B1D508F4D809}"/>
          </ac:spMkLst>
        </pc:spChg>
        <pc:spChg chg="mod">
          <ac:chgData name="Graeme Wright" userId="1cb1a132-c298-4e20-848b-6dfe51c4f65e" providerId="ADAL" clId="{53680E52-98B2-4C2C-962A-FAF7998B504B}" dt="2020-10-15T04:41:39.966" v="2679" actId="6549"/>
          <ac:spMkLst>
            <pc:docMk/>
            <pc:sldMk cId="3065362869" sldId="332"/>
            <ac:spMk id="3" creationId="{0A47023F-7C32-4897-B17E-E3B64FCB8A27}"/>
          </ac:spMkLst>
        </pc:spChg>
        <pc:picChg chg="del">
          <ac:chgData name="Graeme Wright" userId="1cb1a132-c298-4e20-848b-6dfe51c4f65e" providerId="ADAL" clId="{53680E52-98B2-4C2C-962A-FAF7998B504B}" dt="2020-10-15T02:55:09.650" v="9" actId="478"/>
          <ac:picMkLst>
            <pc:docMk/>
            <pc:sldMk cId="3065362869" sldId="332"/>
            <ac:picMk id="4" creationId="{AC2C1C5C-5A7E-4194-8A5A-ABC5E5065D7D}"/>
          </ac:picMkLst>
        </pc:picChg>
        <pc:picChg chg="del">
          <ac:chgData name="Graeme Wright" userId="1cb1a132-c298-4e20-848b-6dfe51c4f65e" providerId="ADAL" clId="{53680E52-98B2-4C2C-962A-FAF7998B504B}" dt="2020-10-15T02:55:09.139" v="8" actId="478"/>
          <ac:picMkLst>
            <pc:docMk/>
            <pc:sldMk cId="3065362869" sldId="332"/>
            <ac:picMk id="5" creationId="{77EAB4E9-A33C-4533-84A0-A4906EB7421A}"/>
          </ac:picMkLst>
        </pc:picChg>
      </pc:sldChg>
      <pc:sldChg chg="del">
        <pc:chgData name="Graeme Wright" userId="1cb1a132-c298-4e20-848b-6dfe51c4f65e" providerId="ADAL" clId="{53680E52-98B2-4C2C-962A-FAF7998B504B}" dt="2020-10-15T02:55:21.300" v="32" actId="2696"/>
        <pc:sldMkLst>
          <pc:docMk/>
          <pc:sldMk cId="3065658313" sldId="333"/>
        </pc:sldMkLst>
      </pc:sldChg>
      <pc:sldChg chg="del">
        <pc:chgData name="Graeme Wright" userId="1cb1a132-c298-4e20-848b-6dfe51c4f65e" providerId="ADAL" clId="{53680E52-98B2-4C2C-962A-FAF7998B504B}" dt="2020-10-15T03:52:54.685" v="1216" actId="2696"/>
        <pc:sldMkLst>
          <pc:docMk/>
          <pc:sldMk cId="2430828416" sldId="335"/>
        </pc:sldMkLst>
      </pc:sldChg>
      <pc:sldChg chg="del">
        <pc:chgData name="Graeme Wright" userId="1cb1a132-c298-4e20-848b-6dfe51c4f65e" providerId="ADAL" clId="{53680E52-98B2-4C2C-962A-FAF7998B504B}" dt="2020-10-15T02:55:31.535" v="43" actId="2696"/>
        <pc:sldMkLst>
          <pc:docMk/>
          <pc:sldMk cId="829730036" sldId="336"/>
        </pc:sldMkLst>
      </pc:sldChg>
      <pc:sldChg chg="addSp delSp modSp add">
        <pc:chgData name="Graeme Wright" userId="1cb1a132-c298-4e20-848b-6dfe51c4f65e" providerId="ADAL" clId="{53680E52-98B2-4C2C-962A-FAF7998B504B}" dt="2020-10-15T06:02:11.569" v="8903" actId="1076"/>
        <pc:sldMkLst>
          <pc:docMk/>
          <pc:sldMk cId="3147852659" sldId="336"/>
        </pc:sldMkLst>
        <pc:spChg chg="del">
          <ac:chgData name="Graeme Wright" userId="1cb1a132-c298-4e20-848b-6dfe51c4f65e" providerId="ADAL" clId="{53680E52-98B2-4C2C-962A-FAF7998B504B}" dt="2020-10-15T03:04:43.320" v="97" actId="478"/>
          <ac:spMkLst>
            <pc:docMk/>
            <pc:sldMk cId="3147852659" sldId="336"/>
            <ac:spMk id="4" creationId="{B0CD4688-CF95-4889-A9EF-AA6B4F23C93B}"/>
          </ac:spMkLst>
        </pc:spChg>
        <pc:spChg chg="mod">
          <ac:chgData name="Graeme Wright" userId="1cb1a132-c298-4e20-848b-6dfe51c4f65e" providerId="ADAL" clId="{53680E52-98B2-4C2C-962A-FAF7998B504B}" dt="2020-10-15T03:35:10.494" v="1185"/>
          <ac:spMkLst>
            <pc:docMk/>
            <pc:sldMk cId="3147852659" sldId="336"/>
            <ac:spMk id="6" creationId="{0B2D4DE1-49AF-4B1C-B9DF-22627CD53314}"/>
          </ac:spMkLst>
        </pc:spChg>
        <pc:picChg chg="add mod">
          <ac:chgData name="Graeme Wright" userId="1cb1a132-c298-4e20-848b-6dfe51c4f65e" providerId="ADAL" clId="{53680E52-98B2-4C2C-962A-FAF7998B504B}" dt="2020-10-15T06:02:11.569" v="8903" actId="1076"/>
          <ac:picMkLst>
            <pc:docMk/>
            <pc:sldMk cId="3147852659" sldId="336"/>
            <ac:picMk id="2" creationId="{555F3772-6A3C-489A-8BBF-8E81491FE542}"/>
          </ac:picMkLst>
        </pc:picChg>
      </pc:sldChg>
      <pc:sldChg chg="del">
        <pc:chgData name="Graeme Wright" userId="1cb1a132-c298-4e20-848b-6dfe51c4f65e" providerId="ADAL" clId="{53680E52-98B2-4C2C-962A-FAF7998B504B}" dt="2020-10-15T02:55:32.166" v="44" actId="2696"/>
        <pc:sldMkLst>
          <pc:docMk/>
          <pc:sldMk cId="362975842" sldId="337"/>
        </pc:sldMkLst>
      </pc:sldChg>
      <pc:sldChg chg="addSp delSp modSp add">
        <pc:chgData name="Graeme Wright" userId="1cb1a132-c298-4e20-848b-6dfe51c4f65e" providerId="ADAL" clId="{53680E52-98B2-4C2C-962A-FAF7998B504B}" dt="2020-10-15T03:35:12.677" v="1186"/>
        <pc:sldMkLst>
          <pc:docMk/>
          <pc:sldMk cId="2169614645" sldId="337"/>
        </pc:sldMkLst>
        <pc:spChg chg="mod">
          <ac:chgData name="Graeme Wright" userId="1cb1a132-c298-4e20-848b-6dfe51c4f65e" providerId="ADAL" clId="{53680E52-98B2-4C2C-962A-FAF7998B504B}" dt="2020-10-15T03:35:12.677" v="1186"/>
          <ac:spMkLst>
            <pc:docMk/>
            <pc:sldMk cId="2169614645" sldId="337"/>
            <ac:spMk id="6" creationId="{0B2D4DE1-49AF-4B1C-B9DF-22627CD53314}"/>
          </ac:spMkLst>
        </pc:spChg>
        <pc:picChg chg="del">
          <ac:chgData name="Graeme Wright" userId="1cb1a132-c298-4e20-848b-6dfe51c4f65e" providerId="ADAL" clId="{53680E52-98B2-4C2C-962A-FAF7998B504B}" dt="2020-10-15T03:06:26.479" v="139" actId="478"/>
          <ac:picMkLst>
            <pc:docMk/>
            <pc:sldMk cId="2169614645" sldId="337"/>
            <ac:picMk id="2" creationId="{555F3772-6A3C-489A-8BBF-8E81491FE542}"/>
          </ac:picMkLst>
        </pc:picChg>
        <pc:picChg chg="add mod">
          <ac:chgData name="Graeme Wright" userId="1cb1a132-c298-4e20-848b-6dfe51c4f65e" providerId="ADAL" clId="{53680E52-98B2-4C2C-962A-FAF7998B504B}" dt="2020-10-15T03:06:31.643" v="142" actId="1076"/>
          <ac:picMkLst>
            <pc:docMk/>
            <pc:sldMk cId="2169614645" sldId="337"/>
            <ac:picMk id="4" creationId="{6926E58B-DF6D-43A4-B81F-0EBE3D109205}"/>
          </ac:picMkLst>
        </pc:picChg>
      </pc:sldChg>
      <pc:sldChg chg="addSp delSp modSp add">
        <pc:chgData name="Graeme Wright" userId="1cb1a132-c298-4e20-848b-6dfe51c4f65e" providerId="ADAL" clId="{53680E52-98B2-4C2C-962A-FAF7998B504B}" dt="2020-10-15T03:35:08.351" v="1184"/>
        <pc:sldMkLst>
          <pc:docMk/>
          <pc:sldMk cId="1992691178" sldId="338"/>
        </pc:sldMkLst>
        <pc:spChg chg="mod">
          <ac:chgData name="Graeme Wright" userId="1cb1a132-c298-4e20-848b-6dfe51c4f65e" providerId="ADAL" clId="{53680E52-98B2-4C2C-962A-FAF7998B504B}" dt="2020-10-15T03:35:08.351" v="1184"/>
          <ac:spMkLst>
            <pc:docMk/>
            <pc:sldMk cId="1992691178" sldId="338"/>
            <ac:spMk id="6" creationId="{0B2D4DE1-49AF-4B1C-B9DF-22627CD53314}"/>
          </ac:spMkLst>
        </pc:spChg>
        <pc:picChg chg="add mod">
          <ac:chgData name="Graeme Wright" userId="1cb1a132-c298-4e20-848b-6dfe51c4f65e" providerId="ADAL" clId="{53680E52-98B2-4C2C-962A-FAF7998B504B}" dt="2020-10-15T03:08:37.093" v="149" actId="14100"/>
          <ac:picMkLst>
            <pc:docMk/>
            <pc:sldMk cId="1992691178" sldId="338"/>
            <ac:picMk id="2" creationId="{A5A9FBAE-0B3D-46EE-A01A-FD3FF5E8C681}"/>
          </ac:picMkLst>
        </pc:picChg>
        <pc:picChg chg="del">
          <ac:chgData name="Graeme Wright" userId="1cb1a132-c298-4e20-848b-6dfe51c4f65e" providerId="ADAL" clId="{53680E52-98B2-4C2C-962A-FAF7998B504B}" dt="2020-10-15T03:08:05.384" v="144" actId="478"/>
          <ac:picMkLst>
            <pc:docMk/>
            <pc:sldMk cId="1992691178" sldId="338"/>
            <ac:picMk id="4" creationId="{6926E58B-DF6D-43A4-B81F-0EBE3D109205}"/>
          </ac:picMkLst>
        </pc:picChg>
        <pc:cxnChg chg="add mod">
          <ac:chgData name="Graeme Wright" userId="1cb1a132-c298-4e20-848b-6dfe51c4f65e" providerId="ADAL" clId="{53680E52-98B2-4C2C-962A-FAF7998B504B}" dt="2020-10-15T03:23:28.448" v="559" actId="1076"/>
          <ac:cxnSpMkLst>
            <pc:docMk/>
            <pc:sldMk cId="1992691178" sldId="338"/>
            <ac:cxnSpMk id="7" creationId="{4CE99EF4-E706-4960-88DA-1C9BF0142FF6}"/>
          </ac:cxnSpMkLst>
        </pc:cxnChg>
      </pc:sldChg>
      <pc:sldChg chg="del">
        <pc:chgData name="Graeme Wright" userId="1cb1a132-c298-4e20-848b-6dfe51c4f65e" providerId="ADAL" clId="{53680E52-98B2-4C2C-962A-FAF7998B504B}" dt="2020-10-15T02:55:32.596" v="45" actId="2696"/>
        <pc:sldMkLst>
          <pc:docMk/>
          <pc:sldMk cId="3125314443" sldId="338"/>
        </pc:sldMkLst>
      </pc:sldChg>
      <pc:sldChg chg="addSp delSp modSp add">
        <pc:chgData name="Graeme Wright" userId="1cb1a132-c298-4e20-848b-6dfe51c4f65e" providerId="ADAL" clId="{53680E52-98B2-4C2C-962A-FAF7998B504B}" dt="2020-10-15T03:17:18.333" v="477" actId="20577"/>
        <pc:sldMkLst>
          <pc:docMk/>
          <pc:sldMk cId="344763941" sldId="339"/>
        </pc:sldMkLst>
        <pc:spChg chg="add del">
          <ac:chgData name="Graeme Wright" userId="1cb1a132-c298-4e20-848b-6dfe51c4f65e" providerId="ADAL" clId="{53680E52-98B2-4C2C-962A-FAF7998B504B}" dt="2020-10-15T03:15:43.825" v="175"/>
          <ac:spMkLst>
            <pc:docMk/>
            <pc:sldMk cId="344763941" sldId="339"/>
            <ac:spMk id="4" creationId="{DA4CB125-65F9-4A4C-86FE-3BA11FF40C08}"/>
          </ac:spMkLst>
        </pc:spChg>
        <pc:spChg chg="add mod">
          <ac:chgData name="Graeme Wright" userId="1cb1a132-c298-4e20-848b-6dfe51c4f65e" providerId="ADAL" clId="{53680E52-98B2-4C2C-962A-FAF7998B504B}" dt="2020-10-15T03:17:18.333" v="477" actId="20577"/>
          <ac:spMkLst>
            <pc:docMk/>
            <pc:sldMk cId="344763941" sldId="339"/>
            <ac:spMk id="5" creationId="{4607C72F-44FE-4A74-B869-8D0834697BF5}"/>
          </ac:spMkLst>
        </pc:spChg>
        <pc:spChg chg="mod">
          <ac:chgData name="Graeme Wright" userId="1cb1a132-c298-4e20-848b-6dfe51c4f65e" providerId="ADAL" clId="{53680E52-98B2-4C2C-962A-FAF7998B504B}" dt="2020-10-15T03:15:30.835" v="170" actId="1076"/>
          <ac:spMkLst>
            <pc:docMk/>
            <pc:sldMk cId="344763941" sldId="339"/>
            <ac:spMk id="6" creationId="{0B2D4DE1-49AF-4B1C-B9DF-22627CD53314}"/>
          </ac:spMkLst>
        </pc:spChg>
        <pc:picChg chg="del">
          <ac:chgData name="Graeme Wright" userId="1cb1a132-c298-4e20-848b-6dfe51c4f65e" providerId="ADAL" clId="{53680E52-98B2-4C2C-962A-FAF7998B504B}" dt="2020-10-15T03:15:33.394" v="171" actId="478"/>
          <ac:picMkLst>
            <pc:docMk/>
            <pc:sldMk cId="344763941" sldId="339"/>
            <ac:picMk id="2" creationId="{A5A9FBAE-0B3D-46EE-A01A-FD3FF5E8C681}"/>
          </ac:picMkLst>
        </pc:picChg>
      </pc:sldChg>
      <pc:sldChg chg="del">
        <pc:chgData name="Graeme Wright" userId="1cb1a132-c298-4e20-848b-6dfe51c4f65e" providerId="ADAL" clId="{53680E52-98B2-4C2C-962A-FAF7998B504B}" dt="2020-10-15T02:55:33.082" v="46" actId="2696"/>
        <pc:sldMkLst>
          <pc:docMk/>
          <pc:sldMk cId="2123038779" sldId="339"/>
        </pc:sldMkLst>
      </pc:sldChg>
      <pc:sldChg chg="del">
        <pc:chgData name="Graeme Wright" userId="1cb1a132-c298-4e20-848b-6dfe51c4f65e" providerId="ADAL" clId="{53680E52-98B2-4C2C-962A-FAF7998B504B}" dt="2020-10-15T02:55:23.712" v="34" actId="2696"/>
        <pc:sldMkLst>
          <pc:docMk/>
          <pc:sldMk cId="140828041" sldId="340"/>
        </pc:sldMkLst>
      </pc:sldChg>
      <pc:sldChg chg="addSp delSp modSp add">
        <pc:chgData name="Graeme Wright" userId="1cb1a132-c298-4e20-848b-6dfe51c4f65e" providerId="ADAL" clId="{53680E52-98B2-4C2C-962A-FAF7998B504B}" dt="2020-10-15T03:35:03.082" v="1182"/>
        <pc:sldMkLst>
          <pc:docMk/>
          <pc:sldMk cId="3365185699" sldId="340"/>
        </pc:sldMkLst>
        <pc:spChg chg="mod">
          <ac:chgData name="Graeme Wright" userId="1cb1a132-c298-4e20-848b-6dfe51c4f65e" providerId="ADAL" clId="{53680E52-98B2-4C2C-962A-FAF7998B504B}" dt="2020-10-15T03:35:03.082" v="1182"/>
          <ac:spMkLst>
            <pc:docMk/>
            <pc:sldMk cId="3365185699" sldId="340"/>
            <ac:spMk id="6" creationId="{0B2D4DE1-49AF-4B1C-B9DF-22627CD53314}"/>
          </ac:spMkLst>
        </pc:spChg>
        <pc:picChg chg="del">
          <ac:chgData name="Graeme Wright" userId="1cb1a132-c298-4e20-848b-6dfe51c4f65e" providerId="ADAL" clId="{53680E52-98B2-4C2C-962A-FAF7998B504B}" dt="2020-10-15T03:17:49.015" v="479" actId="478"/>
          <ac:picMkLst>
            <pc:docMk/>
            <pc:sldMk cId="3365185699" sldId="340"/>
            <ac:picMk id="2" creationId="{A5A9FBAE-0B3D-46EE-A01A-FD3FF5E8C681}"/>
          </ac:picMkLst>
        </pc:picChg>
        <pc:picChg chg="add mod modCrop">
          <ac:chgData name="Graeme Wright" userId="1cb1a132-c298-4e20-848b-6dfe51c4f65e" providerId="ADAL" clId="{53680E52-98B2-4C2C-962A-FAF7998B504B}" dt="2020-10-15T03:20:30.377" v="519" actId="1076"/>
          <ac:picMkLst>
            <pc:docMk/>
            <pc:sldMk cId="3365185699" sldId="340"/>
            <ac:picMk id="2050" creationId="{1E079D44-F518-43EF-A674-00358D0D25C1}"/>
          </ac:picMkLst>
        </pc:picChg>
      </pc:sldChg>
      <pc:sldChg chg="del">
        <pc:chgData name="Graeme Wright" userId="1cb1a132-c298-4e20-848b-6dfe51c4f65e" providerId="ADAL" clId="{53680E52-98B2-4C2C-962A-FAF7998B504B}" dt="2020-10-15T02:55:30.957" v="42" actId="2696"/>
        <pc:sldMkLst>
          <pc:docMk/>
          <pc:sldMk cId="1144480410" sldId="341"/>
        </pc:sldMkLst>
      </pc:sldChg>
      <pc:sldChg chg="addSp modSp add">
        <pc:chgData name="Graeme Wright" userId="1cb1a132-c298-4e20-848b-6dfe51c4f65e" providerId="ADAL" clId="{53680E52-98B2-4C2C-962A-FAF7998B504B}" dt="2020-10-15T03:35:00.582" v="1181"/>
        <pc:sldMkLst>
          <pc:docMk/>
          <pc:sldMk cId="1503275305" sldId="341"/>
        </pc:sldMkLst>
        <pc:spChg chg="add mod">
          <ac:chgData name="Graeme Wright" userId="1cb1a132-c298-4e20-848b-6dfe51c4f65e" providerId="ADAL" clId="{53680E52-98B2-4C2C-962A-FAF7998B504B}" dt="2020-10-15T03:21:52.607" v="540" actId="1076"/>
          <ac:spMkLst>
            <pc:docMk/>
            <pc:sldMk cId="1503275305" sldId="341"/>
            <ac:spMk id="2" creationId="{65B7FC4F-FC49-46E0-9D3F-82B996B75E17}"/>
          </ac:spMkLst>
        </pc:spChg>
        <pc:spChg chg="mod">
          <ac:chgData name="Graeme Wright" userId="1cb1a132-c298-4e20-848b-6dfe51c4f65e" providerId="ADAL" clId="{53680E52-98B2-4C2C-962A-FAF7998B504B}" dt="2020-10-15T03:35:00.582" v="1181"/>
          <ac:spMkLst>
            <pc:docMk/>
            <pc:sldMk cId="1503275305" sldId="341"/>
            <ac:spMk id="6" creationId="{0B2D4DE1-49AF-4B1C-B9DF-22627CD53314}"/>
          </ac:spMkLst>
        </pc:spChg>
        <pc:picChg chg="add mod modCrop">
          <ac:chgData name="Graeme Wright" userId="1cb1a132-c298-4e20-848b-6dfe51c4f65e" providerId="ADAL" clId="{53680E52-98B2-4C2C-962A-FAF7998B504B}" dt="2020-10-15T03:21:35.623" v="537" actId="14100"/>
          <ac:picMkLst>
            <pc:docMk/>
            <pc:sldMk cId="1503275305" sldId="341"/>
            <ac:picMk id="3074" creationId="{D4839E00-5BAD-4842-AC0C-9F2319E1DF77}"/>
          </ac:picMkLst>
        </pc:picChg>
        <pc:picChg chg="add mod modCrop">
          <ac:chgData name="Graeme Wright" userId="1cb1a132-c298-4e20-848b-6dfe51c4f65e" providerId="ADAL" clId="{53680E52-98B2-4C2C-962A-FAF7998B504B}" dt="2020-10-15T03:21:32.931" v="536" actId="14100"/>
          <ac:picMkLst>
            <pc:docMk/>
            <pc:sldMk cId="1503275305" sldId="341"/>
            <ac:picMk id="3075" creationId="{DC477C93-0928-454B-B1BC-90CCBBB6C6F4}"/>
          </ac:picMkLst>
        </pc:picChg>
        <pc:cxnChg chg="add mod">
          <ac:chgData name="Graeme Wright" userId="1cb1a132-c298-4e20-848b-6dfe51c4f65e" providerId="ADAL" clId="{53680E52-98B2-4C2C-962A-FAF7998B504B}" dt="2020-10-15T03:23:00.601" v="551" actId="1076"/>
          <ac:cxnSpMkLst>
            <pc:docMk/>
            <pc:sldMk cId="1503275305" sldId="341"/>
            <ac:cxnSpMk id="7" creationId="{E3D87472-CF30-4AD5-8BF7-2705FE08A4D0}"/>
          </ac:cxnSpMkLst>
        </pc:cxnChg>
        <pc:cxnChg chg="add mod">
          <ac:chgData name="Graeme Wright" userId="1cb1a132-c298-4e20-848b-6dfe51c4f65e" providerId="ADAL" clId="{53680E52-98B2-4C2C-962A-FAF7998B504B}" dt="2020-10-15T03:23:06.169" v="553" actId="1076"/>
          <ac:cxnSpMkLst>
            <pc:docMk/>
            <pc:sldMk cId="1503275305" sldId="341"/>
            <ac:cxnSpMk id="9" creationId="{BCF01A09-3E8B-4C09-8F7B-0D4065EB15BE}"/>
          </ac:cxnSpMkLst>
        </pc:cxnChg>
      </pc:sldChg>
      <pc:sldChg chg="addSp delSp modSp add">
        <pc:chgData name="Graeme Wright" userId="1cb1a132-c298-4e20-848b-6dfe51c4f65e" providerId="ADAL" clId="{53680E52-98B2-4C2C-962A-FAF7998B504B}" dt="2020-10-15T03:47:13.047" v="1214" actId="14100"/>
        <pc:sldMkLst>
          <pc:docMk/>
          <pc:sldMk cId="3964095064" sldId="342"/>
        </pc:sldMkLst>
        <pc:spChg chg="mod">
          <ac:chgData name="Graeme Wright" userId="1cb1a132-c298-4e20-848b-6dfe51c4f65e" providerId="ADAL" clId="{53680E52-98B2-4C2C-962A-FAF7998B504B}" dt="2020-10-15T03:27:50.189" v="838" actId="14100"/>
          <ac:spMkLst>
            <pc:docMk/>
            <pc:sldMk cId="3964095064" sldId="342"/>
            <ac:spMk id="6" creationId="{0B2D4DE1-49AF-4B1C-B9DF-22627CD53314}"/>
          </ac:spMkLst>
        </pc:spChg>
        <pc:picChg chg="add mod">
          <ac:chgData name="Graeme Wright" userId="1cb1a132-c298-4e20-848b-6dfe51c4f65e" providerId="ADAL" clId="{53680E52-98B2-4C2C-962A-FAF7998B504B}" dt="2020-10-15T03:47:13.047" v="1214" actId="14100"/>
          <ac:picMkLst>
            <pc:docMk/>
            <pc:sldMk cId="3964095064" sldId="342"/>
            <ac:picMk id="2" creationId="{D1735AEA-D823-4D70-BEE0-C3466CE1D4CB}"/>
          </ac:picMkLst>
        </pc:picChg>
        <pc:picChg chg="add del mod">
          <ac:chgData name="Graeme Wright" userId="1cb1a132-c298-4e20-848b-6dfe51c4f65e" providerId="ADAL" clId="{53680E52-98B2-4C2C-962A-FAF7998B504B}" dt="2020-10-15T03:45:07.092" v="1187" actId="478"/>
          <ac:picMkLst>
            <pc:docMk/>
            <pc:sldMk cId="3964095064" sldId="342"/>
            <ac:picMk id="4" creationId="{9FFD7577-3F0C-434F-8CDA-0A4119AB357D}"/>
          </ac:picMkLst>
        </pc:picChg>
        <pc:picChg chg="add mod">
          <ac:chgData name="Graeme Wright" userId="1cb1a132-c298-4e20-848b-6dfe51c4f65e" providerId="ADAL" clId="{53680E52-98B2-4C2C-962A-FAF7998B504B}" dt="2020-10-15T03:47:03.867" v="1209" actId="14100"/>
          <ac:picMkLst>
            <pc:docMk/>
            <pc:sldMk cId="3964095064" sldId="342"/>
            <ac:picMk id="5" creationId="{3651B6E9-0039-4118-A9FE-C17116208B13}"/>
          </ac:picMkLst>
        </pc:picChg>
        <pc:picChg chg="add mod">
          <ac:chgData name="Graeme Wright" userId="1cb1a132-c298-4e20-848b-6dfe51c4f65e" providerId="ADAL" clId="{53680E52-98B2-4C2C-962A-FAF7998B504B}" dt="2020-10-15T03:47:09.891" v="1212" actId="14100"/>
          <ac:picMkLst>
            <pc:docMk/>
            <pc:sldMk cId="3964095064" sldId="342"/>
            <ac:picMk id="7" creationId="{749186C9-66C0-4EFC-9A84-2EA009479752}"/>
          </ac:picMkLst>
        </pc:picChg>
      </pc:sldChg>
      <pc:sldChg chg="addSp modSp add">
        <pc:chgData name="Graeme Wright" userId="1cb1a132-c298-4e20-848b-6dfe51c4f65e" providerId="ADAL" clId="{53680E52-98B2-4C2C-962A-FAF7998B504B}" dt="2020-10-15T03:34:54.111" v="1180" actId="20577"/>
        <pc:sldMkLst>
          <pc:docMk/>
          <pc:sldMk cId="4005107140" sldId="343"/>
        </pc:sldMkLst>
        <pc:spChg chg="mod">
          <ac:chgData name="Graeme Wright" userId="1cb1a132-c298-4e20-848b-6dfe51c4f65e" providerId="ADAL" clId="{53680E52-98B2-4C2C-962A-FAF7998B504B}" dt="2020-10-15T03:34:54.111" v="1180" actId="20577"/>
          <ac:spMkLst>
            <pc:docMk/>
            <pc:sldMk cId="4005107140" sldId="343"/>
            <ac:spMk id="6" creationId="{0B2D4DE1-49AF-4B1C-B9DF-22627CD53314}"/>
          </ac:spMkLst>
        </pc:spChg>
        <pc:picChg chg="add mod">
          <ac:chgData name="Graeme Wright" userId="1cb1a132-c298-4e20-848b-6dfe51c4f65e" providerId="ADAL" clId="{53680E52-98B2-4C2C-962A-FAF7998B504B}" dt="2020-10-15T03:22:28.005" v="546" actId="1076"/>
          <ac:picMkLst>
            <pc:docMk/>
            <pc:sldMk cId="4005107140" sldId="343"/>
            <ac:picMk id="4098" creationId="{37D5B779-77F9-4030-A565-AD5B5CF9B169}"/>
          </ac:picMkLst>
        </pc:picChg>
        <pc:cxnChg chg="add mod">
          <ac:chgData name="Graeme Wright" userId="1cb1a132-c298-4e20-848b-6dfe51c4f65e" providerId="ADAL" clId="{53680E52-98B2-4C2C-962A-FAF7998B504B}" dt="2020-10-15T03:22:42.861" v="548" actId="1582"/>
          <ac:cxnSpMkLst>
            <pc:docMk/>
            <pc:sldMk cId="4005107140" sldId="343"/>
            <ac:cxnSpMk id="4" creationId="{DB88AA7C-C29F-42E7-90CD-954261AAC5EE}"/>
          </ac:cxnSpMkLst>
        </pc:cxnChg>
      </pc:sldChg>
      <pc:sldChg chg="addSp modSp add ord">
        <pc:chgData name="Graeme Wright" userId="1cb1a132-c298-4e20-848b-6dfe51c4f65e" providerId="ADAL" clId="{53680E52-98B2-4C2C-962A-FAF7998B504B}" dt="2020-10-15T03:35:05.551" v="1183"/>
        <pc:sldMkLst>
          <pc:docMk/>
          <pc:sldMk cId="2733176849" sldId="344"/>
        </pc:sldMkLst>
        <pc:spChg chg="mod">
          <ac:chgData name="Graeme Wright" userId="1cb1a132-c298-4e20-848b-6dfe51c4f65e" providerId="ADAL" clId="{53680E52-98B2-4C2C-962A-FAF7998B504B}" dt="2020-10-15T03:35:05.551" v="1183"/>
          <ac:spMkLst>
            <pc:docMk/>
            <pc:sldMk cId="2733176849" sldId="344"/>
            <ac:spMk id="6" creationId="{0B2D4DE1-49AF-4B1C-B9DF-22627CD53314}"/>
          </ac:spMkLst>
        </pc:spChg>
        <pc:picChg chg="mod">
          <ac:chgData name="Graeme Wright" userId="1cb1a132-c298-4e20-848b-6dfe51c4f65e" providerId="ADAL" clId="{53680E52-98B2-4C2C-962A-FAF7998B504B}" dt="2020-10-15T03:19:30.257" v="501" actId="1076"/>
          <ac:picMkLst>
            <pc:docMk/>
            <pc:sldMk cId="2733176849" sldId="344"/>
            <ac:picMk id="1026" creationId="{0090EBA5-CEED-4957-822C-EB24B026B801}"/>
          </ac:picMkLst>
        </pc:picChg>
        <pc:picChg chg="add mod modCrop">
          <ac:chgData name="Graeme Wright" userId="1cb1a132-c298-4e20-848b-6dfe51c4f65e" providerId="ADAL" clId="{53680E52-98B2-4C2C-962A-FAF7998B504B}" dt="2020-10-15T03:23:18.932" v="556" actId="1076"/>
          <ac:picMkLst>
            <pc:docMk/>
            <pc:sldMk cId="2733176849" sldId="344"/>
            <ac:picMk id="1027" creationId="{7F20DCE9-891F-446D-BCF2-B0AB65DCD859}"/>
          </ac:picMkLst>
        </pc:picChg>
        <pc:cxnChg chg="add mod">
          <ac:chgData name="Graeme Wright" userId="1cb1a132-c298-4e20-848b-6dfe51c4f65e" providerId="ADAL" clId="{53680E52-98B2-4C2C-962A-FAF7998B504B}" dt="2020-10-15T03:23:16.223" v="555" actId="1076"/>
          <ac:cxnSpMkLst>
            <pc:docMk/>
            <pc:sldMk cId="2733176849" sldId="344"/>
            <ac:cxnSpMk id="7" creationId="{2D60F4D0-04A8-4A92-9067-383281DDA559}"/>
          </ac:cxnSpMkLst>
        </pc:cxnChg>
      </pc:sldChg>
      <pc:sldChg chg="addSp delSp modSp add">
        <pc:chgData name="Graeme Wright" userId="1cb1a132-c298-4e20-848b-6dfe51c4f65e" providerId="ADAL" clId="{53680E52-98B2-4C2C-962A-FAF7998B504B}" dt="2020-10-15T03:33:35.727" v="1016"/>
        <pc:sldMkLst>
          <pc:docMk/>
          <pc:sldMk cId="4225403510" sldId="345"/>
        </pc:sldMkLst>
        <pc:spChg chg="add mod">
          <ac:chgData name="Graeme Wright" userId="1cb1a132-c298-4e20-848b-6dfe51c4f65e" providerId="ADAL" clId="{53680E52-98B2-4C2C-962A-FAF7998B504B}" dt="2020-10-15T03:24:01.862" v="567" actId="1076"/>
          <ac:spMkLst>
            <pc:docMk/>
            <pc:sldMk cId="4225403510" sldId="345"/>
            <ac:spMk id="2" creationId="{9AFD7917-623C-459D-A18D-4472D0E64FD8}"/>
          </ac:spMkLst>
        </pc:spChg>
        <pc:spChg chg="add del">
          <ac:chgData name="Graeme Wright" userId="1cb1a132-c298-4e20-848b-6dfe51c4f65e" providerId="ADAL" clId="{53680E52-98B2-4C2C-962A-FAF7998B504B}" dt="2020-10-15T03:24:12.241" v="569"/>
          <ac:spMkLst>
            <pc:docMk/>
            <pc:sldMk cId="4225403510" sldId="345"/>
            <ac:spMk id="3" creationId="{BA15378F-98C1-4459-BF83-E5649857767E}"/>
          </ac:spMkLst>
        </pc:spChg>
        <pc:spChg chg="add mod">
          <ac:chgData name="Graeme Wright" userId="1cb1a132-c298-4e20-848b-6dfe51c4f65e" providerId="ADAL" clId="{53680E52-98B2-4C2C-962A-FAF7998B504B}" dt="2020-10-15T03:33:35.727" v="1016"/>
          <ac:spMkLst>
            <pc:docMk/>
            <pc:sldMk cId="4225403510" sldId="345"/>
            <ac:spMk id="4" creationId="{E9B0F849-56A3-4459-972C-8DA89FD006A6}"/>
          </ac:spMkLst>
        </pc:spChg>
      </pc:sldChg>
      <pc:sldChg chg="addSp delSp modSp add ord">
        <pc:chgData name="Graeme Wright" userId="1cb1a132-c298-4e20-848b-6dfe51c4f65e" providerId="ADAL" clId="{53680E52-98B2-4C2C-962A-FAF7998B504B}" dt="2020-10-15T03:34:44.625" v="1173" actId="1076"/>
        <pc:sldMkLst>
          <pc:docMk/>
          <pc:sldMk cId="1477452311" sldId="346"/>
        </pc:sldMkLst>
        <pc:spChg chg="add del">
          <ac:chgData name="Graeme Wright" userId="1cb1a132-c298-4e20-848b-6dfe51c4f65e" providerId="ADAL" clId="{53680E52-98B2-4C2C-962A-FAF7998B504B}" dt="2020-10-15T03:33:52.119" v="1024"/>
          <ac:spMkLst>
            <pc:docMk/>
            <pc:sldMk cId="1477452311" sldId="346"/>
            <ac:spMk id="2" creationId="{C1C1E42E-C0BE-4745-9DD2-44D7FCE92B3C}"/>
          </ac:spMkLst>
        </pc:spChg>
        <pc:spChg chg="add mod">
          <ac:chgData name="Graeme Wright" userId="1cb1a132-c298-4e20-848b-6dfe51c4f65e" providerId="ADAL" clId="{53680E52-98B2-4C2C-962A-FAF7998B504B}" dt="2020-10-15T03:34:44.625" v="1173" actId="1076"/>
          <ac:spMkLst>
            <pc:docMk/>
            <pc:sldMk cId="1477452311" sldId="346"/>
            <ac:spMk id="5" creationId="{9D61AD7B-F194-4D3F-BD37-9EE3D357A86F}"/>
          </ac:spMkLst>
        </pc:spChg>
        <pc:picChg chg="del">
          <ac:chgData name="Graeme Wright" userId="1cb1a132-c298-4e20-848b-6dfe51c4f65e" providerId="ADAL" clId="{53680E52-98B2-4C2C-962A-FAF7998B504B}" dt="2020-10-15T03:33:46.481" v="1019" actId="478"/>
          <ac:picMkLst>
            <pc:docMk/>
            <pc:sldMk cId="1477452311" sldId="346"/>
            <ac:picMk id="4098" creationId="{37D5B779-77F9-4030-A565-AD5B5CF9B169}"/>
          </ac:picMkLst>
        </pc:picChg>
        <pc:cxnChg chg="del">
          <ac:chgData name="Graeme Wright" userId="1cb1a132-c298-4e20-848b-6dfe51c4f65e" providerId="ADAL" clId="{53680E52-98B2-4C2C-962A-FAF7998B504B}" dt="2020-10-15T03:33:49.194" v="1020" actId="478"/>
          <ac:cxnSpMkLst>
            <pc:docMk/>
            <pc:sldMk cId="1477452311" sldId="346"/>
            <ac:cxnSpMk id="4" creationId="{DB88AA7C-C29F-42E7-90CD-954261AAC5EE}"/>
          </ac:cxnSpMkLst>
        </pc:cxnChg>
      </pc:sldChg>
      <pc:sldChg chg="add">
        <pc:chgData name="Graeme Wright" userId="1cb1a132-c298-4e20-848b-6dfe51c4f65e" providerId="ADAL" clId="{53680E52-98B2-4C2C-962A-FAF7998B504B}" dt="2020-10-15T03:53:03.009" v="1217"/>
        <pc:sldMkLst>
          <pc:docMk/>
          <pc:sldMk cId="927131786" sldId="347"/>
        </pc:sldMkLst>
      </pc:sldChg>
      <pc:sldChg chg="modSp add">
        <pc:chgData name="Graeme Wright" userId="1cb1a132-c298-4e20-848b-6dfe51c4f65e" providerId="ADAL" clId="{53680E52-98B2-4C2C-962A-FAF7998B504B}" dt="2020-10-15T03:54:09.043" v="1400" actId="1076"/>
        <pc:sldMkLst>
          <pc:docMk/>
          <pc:sldMk cId="828425722" sldId="348"/>
        </pc:sldMkLst>
        <pc:spChg chg="mod">
          <ac:chgData name="Graeme Wright" userId="1cb1a132-c298-4e20-848b-6dfe51c4f65e" providerId="ADAL" clId="{53680E52-98B2-4C2C-962A-FAF7998B504B}" dt="2020-10-15T03:54:05.543" v="1399" actId="1076"/>
          <ac:spMkLst>
            <pc:docMk/>
            <pc:sldMk cId="828425722" sldId="348"/>
            <ac:spMk id="5" creationId="{4607C72F-44FE-4A74-B869-8D0834697BF5}"/>
          </ac:spMkLst>
        </pc:spChg>
        <pc:spChg chg="mod">
          <ac:chgData name="Graeme Wright" userId="1cb1a132-c298-4e20-848b-6dfe51c4f65e" providerId="ADAL" clId="{53680E52-98B2-4C2C-962A-FAF7998B504B}" dt="2020-10-15T03:54:09.043" v="1400" actId="1076"/>
          <ac:spMkLst>
            <pc:docMk/>
            <pc:sldMk cId="828425722" sldId="348"/>
            <ac:spMk id="6" creationId="{0B2D4DE1-49AF-4B1C-B9DF-22627CD53314}"/>
          </ac:spMkLst>
        </pc:spChg>
      </pc:sldChg>
      <pc:sldChg chg="addSp modSp add del ord">
        <pc:chgData name="Graeme Wright" userId="1cb1a132-c298-4e20-848b-6dfe51c4f65e" providerId="ADAL" clId="{53680E52-98B2-4C2C-962A-FAF7998B504B}" dt="2020-10-15T05:44:47.081" v="6365" actId="2696"/>
        <pc:sldMkLst>
          <pc:docMk/>
          <pc:sldMk cId="1593516579" sldId="349"/>
        </pc:sldMkLst>
        <pc:spChg chg="mod">
          <ac:chgData name="Graeme Wright" userId="1cb1a132-c298-4e20-848b-6dfe51c4f65e" providerId="ADAL" clId="{53680E52-98B2-4C2C-962A-FAF7998B504B}" dt="2020-10-15T03:56:29.256" v="1434" actId="1076"/>
          <ac:spMkLst>
            <pc:docMk/>
            <pc:sldMk cId="1593516579" sldId="349"/>
            <ac:spMk id="6" creationId="{0B2D4DE1-49AF-4B1C-B9DF-22627CD53314}"/>
          </ac:spMkLst>
        </pc:spChg>
        <pc:picChg chg="add mod">
          <ac:chgData name="Graeme Wright" userId="1cb1a132-c298-4e20-848b-6dfe51c4f65e" providerId="ADAL" clId="{53680E52-98B2-4C2C-962A-FAF7998B504B}" dt="2020-10-15T03:56:21.064" v="1407" actId="1076"/>
          <ac:picMkLst>
            <pc:docMk/>
            <pc:sldMk cId="1593516579" sldId="349"/>
            <ac:picMk id="2" creationId="{DF897497-84C7-4CB6-BD75-AB5FFE6F7686}"/>
          </ac:picMkLst>
        </pc:picChg>
      </pc:sldChg>
      <pc:sldChg chg="add">
        <pc:chgData name="Graeme Wright" userId="1cb1a132-c298-4e20-848b-6dfe51c4f65e" providerId="ADAL" clId="{53680E52-98B2-4C2C-962A-FAF7998B504B}" dt="2020-10-15T05:45:07.656" v="6368"/>
        <pc:sldMkLst>
          <pc:docMk/>
          <pc:sldMk cId="2028718052" sldId="349"/>
        </pc:sldMkLst>
      </pc:sldChg>
      <pc:sldChg chg="add">
        <pc:chgData name="Graeme Wright" userId="1cb1a132-c298-4e20-848b-6dfe51c4f65e" providerId="ADAL" clId="{53680E52-98B2-4C2C-962A-FAF7998B504B}" dt="2020-10-15T05:45:07.656" v="6368"/>
        <pc:sldMkLst>
          <pc:docMk/>
          <pc:sldMk cId="645615148" sldId="350"/>
        </pc:sldMkLst>
      </pc:sldChg>
      <pc:sldChg chg="addSp delSp modSp add del ord">
        <pc:chgData name="Graeme Wright" userId="1cb1a132-c298-4e20-848b-6dfe51c4f65e" providerId="ADAL" clId="{53680E52-98B2-4C2C-962A-FAF7998B504B}" dt="2020-10-15T05:44:47.091" v="6366" actId="2696"/>
        <pc:sldMkLst>
          <pc:docMk/>
          <pc:sldMk cId="654372284" sldId="350"/>
        </pc:sldMkLst>
        <pc:picChg chg="del">
          <ac:chgData name="Graeme Wright" userId="1cb1a132-c298-4e20-848b-6dfe51c4f65e" providerId="ADAL" clId="{53680E52-98B2-4C2C-962A-FAF7998B504B}" dt="2020-10-15T03:57:15.616" v="1436" actId="478"/>
          <ac:picMkLst>
            <pc:docMk/>
            <pc:sldMk cId="654372284" sldId="350"/>
            <ac:picMk id="2" creationId="{DF897497-84C7-4CB6-BD75-AB5FFE6F7686}"/>
          </ac:picMkLst>
        </pc:picChg>
        <pc:picChg chg="add mod">
          <ac:chgData name="Graeme Wright" userId="1cb1a132-c298-4e20-848b-6dfe51c4f65e" providerId="ADAL" clId="{53680E52-98B2-4C2C-962A-FAF7998B504B}" dt="2020-10-15T03:57:24.132" v="1440" actId="1076"/>
          <ac:picMkLst>
            <pc:docMk/>
            <pc:sldMk cId="654372284" sldId="350"/>
            <ac:picMk id="4" creationId="{30C9F844-6883-471D-998C-867527B61AA7}"/>
          </ac:picMkLst>
        </pc:picChg>
      </pc:sldChg>
      <pc:sldChg chg="add">
        <pc:chgData name="Graeme Wright" userId="1cb1a132-c298-4e20-848b-6dfe51c4f65e" providerId="ADAL" clId="{53680E52-98B2-4C2C-962A-FAF7998B504B}" dt="2020-10-15T05:45:07.656" v="6368"/>
        <pc:sldMkLst>
          <pc:docMk/>
          <pc:sldMk cId="1536737176" sldId="351"/>
        </pc:sldMkLst>
      </pc:sldChg>
      <pc:sldChg chg="addSp delSp modSp add del ord">
        <pc:chgData name="Graeme Wright" userId="1cb1a132-c298-4e20-848b-6dfe51c4f65e" providerId="ADAL" clId="{53680E52-98B2-4C2C-962A-FAF7998B504B}" dt="2020-10-15T05:44:47.100" v="6367" actId="2696"/>
        <pc:sldMkLst>
          <pc:docMk/>
          <pc:sldMk cId="2830246535" sldId="351"/>
        </pc:sldMkLst>
        <pc:picChg chg="add mod">
          <ac:chgData name="Graeme Wright" userId="1cb1a132-c298-4e20-848b-6dfe51c4f65e" providerId="ADAL" clId="{53680E52-98B2-4C2C-962A-FAF7998B504B}" dt="2020-10-15T03:57:52.554" v="1446" actId="1076"/>
          <ac:picMkLst>
            <pc:docMk/>
            <pc:sldMk cId="2830246535" sldId="351"/>
            <ac:picMk id="2" creationId="{3EC1744E-F39D-447E-A39D-CE74E8F5B28D}"/>
          </ac:picMkLst>
        </pc:picChg>
        <pc:picChg chg="del">
          <ac:chgData name="Graeme Wright" userId="1cb1a132-c298-4e20-848b-6dfe51c4f65e" providerId="ADAL" clId="{53680E52-98B2-4C2C-962A-FAF7998B504B}" dt="2020-10-15T03:57:44.611" v="1442" actId="478"/>
          <ac:picMkLst>
            <pc:docMk/>
            <pc:sldMk cId="2830246535" sldId="351"/>
            <ac:picMk id="4" creationId="{30C9F844-6883-471D-998C-867527B61AA7}"/>
          </ac:picMkLst>
        </pc:picChg>
      </pc:sldChg>
      <pc:sldChg chg="modSp add ord">
        <pc:chgData name="Graeme Wright" userId="1cb1a132-c298-4e20-848b-6dfe51c4f65e" providerId="ADAL" clId="{53680E52-98B2-4C2C-962A-FAF7998B504B}" dt="2020-10-15T05:12:52.351" v="2964" actId="20577"/>
        <pc:sldMkLst>
          <pc:docMk/>
          <pc:sldMk cId="1222502704" sldId="352"/>
        </pc:sldMkLst>
        <pc:spChg chg="mod">
          <ac:chgData name="Graeme Wright" userId="1cb1a132-c298-4e20-848b-6dfe51c4f65e" providerId="ADAL" clId="{53680E52-98B2-4C2C-962A-FAF7998B504B}" dt="2020-10-15T05:12:52.351" v="2964" actId="20577"/>
          <ac:spMkLst>
            <pc:docMk/>
            <pc:sldMk cId="1222502704" sldId="352"/>
            <ac:spMk id="4" creationId="{B0CD4688-CF95-4889-A9EF-AA6B4F23C93B}"/>
          </ac:spMkLst>
        </pc:spChg>
        <pc:spChg chg="mod">
          <ac:chgData name="Graeme Wright" userId="1cb1a132-c298-4e20-848b-6dfe51c4f65e" providerId="ADAL" clId="{53680E52-98B2-4C2C-962A-FAF7998B504B}" dt="2020-10-15T05:12:29.577" v="2928" actId="1076"/>
          <ac:spMkLst>
            <pc:docMk/>
            <pc:sldMk cId="1222502704" sldId="352"/>
            <ac:spMk id="6" creationId="{0B2D4DE1-49AF-4B1C-B9DF-22627CD53314}"/>
          </ac:spMkLst>
        </pc:spChg>
      </pc:sldChg>
      <pc:sldChg chg="modSp add ord">
        <pc:chgData name="Graeme Wright" userId="1cb1a132-c298-4e20-848b-6dfe51c4f65e" providerId="ADAL" clId="{53680E52-98B2-4C2C-962A-FAF7998B504B}" dt="2020-10-15T06:09:17.022" v="9642"/>
        <pc:sldMkLst>
          <pc:docMk/>
          <pc:sldMk cId="2412838000" sldId="353"/>
        </pc:sldMkLst>
        <pc:spChg chg="mod">
          <ac:chgData name="Graeme Wright" userId="1cb1a132-c298-4e20-848b-6dfe51c4f65e" providerId="ADAL" clId="{53680E52-98B2-4C2C-962A-FAF7998B504B}" dt="2020-10-15T06:07:42.415" v="9631" actId="14100"/>
          <ac:spMkLst>
            <pc:docMk/>
            <pc:sldMk cId="2412838000" sldId="353"/>
            <ac:spMk id="5" creationId="{4607C72F-44FE-4A74-B869-8D0834697BF5}"/>
          </ac:spMkLst>
        </pc:spChg>
        <pc:spChg chg="mod">
          <ac:chgData name="Graeme Wright" userId="1cb1a132-c298-4e20-848b-6dfe51c4f65e" providerId="ADAL" clId="{53680E52-98B2-4C2C-962A-FAF7998B504B}" dt="2020-10-15T06:06:04.510" v="9367" actId="1076"/>
          <ac:spMkLst>
            <pc:docMk/>
            <pc:sldMk cId="2412838000" sldId="353"/>
            <ac:spMk id="6" creationId="{0B2D4DE1-49AF-4B1C-B9DF-22627CD53314}"/>
          </ac:spMkLst>
        </pc:spChg>
      </pc:sldChg>
      <pc:sldChg chg="addSp delSp modSp add">
        <pc:chgData name="Graeme Wright" userId="1cb1a132-c298-4e20-848b-6dfe51c4f65e" providerId="ADAL" clId="{53680E52-98B2-4C2C-962A-FAF7998B504B}" dt="2020-10-15T04:07:41.409" v="2202" actId="1076"/>
        <pc:sldMkLst>
          <pc:docMk/>
          <pc:sldMk cId="452511494" sldId="354"/>
        </pc:sldMkLst>
        <pc:spChg chg="del mod">
          <ac:chgData name="Graeme Wright" userId="1cb1a132-c298-4e20-848b-6dfe51c4f65e" providerId="ADAL" clId="{53680E52-98B2-4C2C-962A-FAF7998B504B}" dt="2020-10-15T04:07:39.161" v="2201"/>
          <ac:spMkLst>
            <pc:docMk/>
            <pc:sldMk cId="452511494" sldId="354"/>
            <ac:spMk id="4" creationId="{B0CD4688-CF95-4889-A9EF-AA6B4F23C93B}"/>
          </ac:spMkLst>
        </pc:spChg>
        <pc:spChg chg="mod">
          <ac:chgData name="Graeme Wright" userId="1cb1a132-c298-4e20-848b-6dfe51c4f65e" providerId="ADAL" clId="{53680E52-98B2-4C2C-962A-FAF7998B504B}" dt="2020-10-15T04:07:41.409" v="2202" actId="1076"/>
          <ac:spMkLst>
            <pc:docMk/>
            <pc:sldMk cId="452511494" sldId="354"/>
            <ac:spMk id="6" creationId="{0B2D4DE1-49AF-4B1C-B9DF-22627CD53314}"/>
          </ac:spMkLst>
        </pc:spChg>
        <pc:picChg chg="add mod">
          <ac:chgData name="Graeme Wright" userId="1cb1a132-c298-4e20-848b-6dfe51c4f65e" providerId="ADAL" clId="{53680E52-98B2-4C2C-962A-FAF7998B504B}" dt="2020-10-15T04:07:28.793" v="2160" actId="1076"/>
          <ac:picMkLst>
            <pc:docMk/>
            <pc:sldMk cId="452511494" sldId="354"/>
            <ac:picMk id="2" creationId="{99884CB6-9617-480F-929C-2D029F79C0E0}"/>
          </ac:picMkLst>
        </pc:picChg>
      </pc:sldChg>
      <pc:sldChg chg="addSp delSp modSp add">
        <pc:chgData name="Graeme Wright" userId="1cb1a132-c298-4e20-848b-6dfe51c4f65e" providerId="ADAL" clId="{53680E52-98B2-4C2C-962A-FAF7998B504B}" dt="2020-10-15T04:10:30.467" v="2281" actId="14100"/>
        <pc:sldMkLst>
          <pc:docMk/>
          <pc:sldMk cId="1947899776" sldId="355"/>
        </pc:sldMkLst>
        <pc:spChg chg="add del mod">
          <ac:chgData name="Graeme Wright" userId="1cb1a132-c298-4e20-848b-6dfe51c4f65e" providerId="ADAL" clId="{53680E52-98B2-4C2C-962A-FAF7998B504B}" dt="2020-10-15T04:08:49.727" v="2276" actId="478"/>
          <ac:spMkLst>
            <pc:docMk/>
            <pc:sldMk cId="1947899776" sldId="355"/>
            <ac:spMk id="5" creationId="{CBE0EF37-9118-4082-8759-C282B937BA51}"/>
          </ac:spMkLst>
        </pc:spChg>
        <pc:picChg chg="del">
          <ac:chgData name="Graeme Wright" userId="1cb1a132-c298-4e20-848b-6dfe51c4f65e" providerId="ADAL" clId="{53680E52-98B2-4C2C-962A-FAF7998B504B}" dt="2020-10-15T04:08:22.427" v="2204" actId="478"/>
          <ac:picMkLst>
            <pc:docMk/>
            <pc:sldMk cId="1947899776" sldId="355"/>
            <ac:picMk id="2" creationId="{99884CB6-9617-480F-929C-2D029F79C0E0}"/>
          </ac:picMkLst>
        </pc:picChg>
        <pc:picChg chg="add mod">
          <ac:chgData name="Graeme Wright" userId="1cb1a132-c298-4e20-848b-6dfe51c4f65e" providerId="ADAL" clId="{53680E52-98B2-4C2C-962A-FAF7998B504B}" dt="2020-10-15T04:10:30.467" v="2281" actId="14100"/>
          <ac:picMkLst>
            <pc:docMk/>
            <pc:sldMk cId="1947899776" sldId="355"/>
            <ac:picMk id="4" creationId="{945BFFEA-299A-4947-8F6C-CEF1B4534455}"/>
          </ac:picMkLst>
        </pc:picChg>
      </pc:sldChg>
      <pc:sldChg chg="addSp delSp modSp add">
        <pc:chgData name="Graeme Wright" userId="1cb1a132-c298-4e20-848b-6dfe51c4f65e" providerId="ADAL" clId="{53680E52-98B2-4C2C-962A-FAF7998B504B}" dt="2020-10-15T04:11:34.560" v="2288" actId="1076"/>
        <pc:sldMkLst>
          <pc:docMk/>
          <pc:sldMk cId="1254773135" sldId="356"/>
        </pc:sldMkLst>
        <pc:picChg chg="add mod">
          <ac:chgData name="Graeme Wright" userId="1cb1a132-c298-4e20-848b-6dfe51c4f65e" providerId="ADAL" clId="{53680E52-98B2-4C2C-962A-FAF7998B504B}" dt="2020-10-15T04:11:34.560" v="2288" actId="1076"/>
          <ac:picMkLst>
            <pc:docMk/>
            <pc:sldMk cId="1254773135" sldId="356"/>
            <ac:picMk id="2" creationId="{BDD95DF3-E83E-480B-B4AA-6DF24229E4E5}"/>
          </ac:picMkLst>
        </pc:picChg>
        <pc:picChg chg="del">
          <ac:chgData name="Graeme Wright" userId="1cb1a132-c298-4e20-848b-6dfe51c4f65e" providerId="ADAL" clId="{53680E52-98B2-4C2C-962A-FAF7998B504B}" dt="2020-10-15T04:11:26.983" v="2283" actId="478"/>
          <ac:picMkLst>
            <pc:docMk/>
            <pc:sldMk cId="1254773135" sldId="356"/>
            <ac:picMk id="4" creationId="{945BFFEA-299A-4947-8F6C-CEF1B4534455}"/>
          </ac:picMkLst>
        </pc:picChg>
      </pc:sldChg>
      <pc:sldChg chg="addSp delSp modSp add">
        <pc:chgData name="Graeme Wright" userId="1cb1a132-c298-4e20-848b-6dfe51c4f65e" providerId="ADAL" clId="{53680E52-98B2-4C2C-962A-FAF7998B504B}" dt="2020-10-15T04:17:36.347" v="2433"/>
        <pc:sldMkLst>
          <pc:docMk/>
          <pc:sldMk cId="3176751361" sldId="357"/>
        </pc:sldMkLst>
        <pc:spChg chg="del">
          <ac:chgData name="Graeme Wright" userId="1cb1a132-c298-4e20-848b-6dfe51c4f65e" providerId="ADAL" clId="{53680E52-98B2-4C2C-962A-FAF7998B504B}" dt="2020-10-15T04:16:30.300" v="2419" actId="478"/>
          <ac:spMkLst>
            <pc:docMk/>
            <pc:sldMk cId="3176751361" sldId="357"/>
            <ac:spMk id="5" creationId="{4607C72F-44FE-4A74-B869-8D0834697BF5}"/>
          </ac:spMkLst>
        </pc:spChg>
        <pc:spChg chg="mod">
          <ac:chgData name="Graeme Wright" userId="1cb1a132-c298-4e20-848b-6dfe51c4f65e" providerId="ADAL" clId="{53680E52-98B2-4C2C-962A-FAF7998B504B}" dt="2020-10-15T04:16:37.299" v="2426" actId="1076"/>
          <ac:spMkLst>
            <pc:docMk/>
            <pc:sldMk cId="3176751361" sldId="357"/>
            <ac:spMk id="6" creationId="{0B2D4DE1-49AF-4B1C-B9DF-22627CD53314}"/>
          </ac:spMkLst>
        </pc:spChg>
        <pc:picChg chg="del">
          <ac:chgData name="Graeme Wright" userId="1cb1a132-c298-4e20-848b-6dfe51c4f65e" providerId="ADAL" clId="{53680E52-98B2-4C2C-962A-FAF7998B504B}" dt="2020-10-15T04:16:28.746" v="2418" actId="478"/>
          <ac:picMkLst>
            <pc:docMk/>
            <pc:sldMk cId="3176751361" sldId="357"/>
            <ac:picMk id="2" creationId="{3EC1744E-F39D-447E-A39D-CE74E8F5B28D}"/>
          </ac:picMkLst>
        </pc:picChg>
        <pc:picChg chg="add del mod">
          <ac:chgData name="Graeme Wright" userId="1cb1a132-c298-4e20-848b-6dfe51c4f65e" providerId="ADAL" clId="{53680E52-98B2-4C2C-962A-FAF7998B504B}" dt="2020-10-15T04:17:36.347" v="2433"/>
          <ac:picMkLst>
            <pc:docMk/>
            <pc:sldMk cId="3176751361" sldId="357"/>
            <ac:picMk id="4" creationId="{C4165BE1-FF42-42E0-AE03-46024210ECB2}"/>
          </ac:picMkLst>
        </pc:picChg>
        <pc:picChg chg="add">
          <ac:chgData name="Graeme Wright" userId="1cb1a132-c298-4e20-848b-6dfe51c4f65e" providerId="ADAL" clId="{53680E52-98B2-4C2C-962A-FAF7998B504B}" dt="2020-10-15T04:17:34.506" v="2432"/>
          <ac:picMkLst>
            <pc:docMk/>
            <pc:sldMk cId="3176751361" sldId="357"/>
            <ac:picMk id="7" creationId="{3A215C3B-B14F-4009-97F1-752E2CDDC924}"/>
          </ac:picMkLst>
        </pc:picChg>
      </pc:sldChg>
      <pc:sldChg chg="addSp delSp modSp add">
        <pc:chgData name="Graeme Wright" userId="1cb1a132-c298-4e20-848b-6dfe51c4f65e" providerId="ADAL" clId="{53680E52-98B2-4C2C-962A-FAF7998B504B}" dt="2020-10-15T04:17:42.900" v="2437" actId="1076"/>
        <pc:sldMkLst>
          <pc:docMk/>
          <pc:sldMk cId="1010981450" sldId="358"/>
        </pc:sldMkLst>
        <pc:picChg chg="add mod">
          <ac:chgData name="Graeme Wright" userId="1cb1a132-c298-4e20-848b-6dfe51c4f65e" providerId="ADAL" clId="{53680E52-98B2-4C2C-962A-FAF7998B504B}" dt="2020-10-15T04:17:42.900" v="2437" actId="1076"/>
          <ac:picMkLst>
            <pc:docMk/>
            <pc:sldMk cId="1010981450" sldId="358"/>
            <ac:picMk id="5" creationId="{E49EFF74-6AD5-4CCE-8712-7751B81115C8}"/>
          </ac:picMkLst>
        </pc:picChg>
        <pc:picChg chg="del">
          <ac:chgData name="Graeme Wright" userId="1cb1a132-c298-4e20-848b-6dfe51c4f65e" providerId="ADAL" clId="{53680E52-98B2-4C2C-962A-FAF7998B504B}" dt="2020-10-15T04:17:40.729" v="2435" actId="478"/>
          <ac:picMkLst>
            <pc:docMk/>
            <pc:sldMk cId="1010981450" sldId="358"/>
            <ac:picMk id="7" creationId="{3A215C3B-B14F-4009-97F1-752E2CDDC924}"/>
          </ac:picMkLst>
        </pc:picChg>
      </pc:sldChg>
      <pc:sldChg chg="addSp delSp modSp add">
        <pc:chgData name="Graeme Wright" userId="1cb1a132-c298-4e20-848b-6dfe51c4f65e" providerId="ADAL" clId="{53680E52-98B2-4C2C-962A-FAF7998B504B}" dt="2020-10-15T04:18:47.908" v="2462" actId="1076"/>
        <pc:sldMkLst>
          <pc:docMk/>
          <pc:sldMk cId="3429180529" sldId="359"/>
        </pc:sldMkLst>
        <pc:spChg chg="mod">
          <ac:chgData name="Graeme Wright" userId="1cb1a132-c298-4e20-848b-6dfe51c4f65e" providerId="ADAL" clId="{53680E52-98B2-4C2C-962A-FAF7998B504B}" dt="2020-10-15T04:18:47.908" v="2462" actId="1076"/>
          <ac:spMkLst>
            <pc:docMk/>
            <pc:sldMk cId="3429180529" sldId="359"/>
            <ac:spMk id="6" creationId="{0B2D4DE1-49AF-4B1C-B9DF-22627CD53314}"/>
          </ac:spMkLst>
        </pc:spChg>
        <pc:picChg chg="add">
          <ac:chgData name="Graeme Wright" userId="1cb1a132-c298-4e20-848b-6dfe51c4f65e" providerId="ADAL" clId="{53680E52-98B2-4C2C-962A-FAF7998B504B}" dt="2020-10-15T04:18:35.112" v="2440"/>
          <ac:picMkLst>
            <pc:docMk/>
            <pc:sldMk cId="3429180529" sldId="359"/>
            <ac:picMk id="2" creationId="{0AB5E4D1-DFF3-4E45-97FD-604C30A1F25C}"/>
          </ac:picMkLst>
        </pc:picChg>
        <pc:picChg chg="del">
          <ac:chgData name="Graeme Wright" userId="1cb1a132-c298-4e20-848b-6dfe51c4f65e" providerId="ADAL" clId="{53680E52-98B2-4C2C-962A-FAF7998B504B}" dt="2020-10-15T04:18:34.831" v="2439" actId="478"/>
          <ac:picMkLst>
            <pc:docMk/>
            <pc:sldMk cId="3429180529" sldId="359"/>
            <ac:picMk id="5" creationId="{E49EFF74-6AD5-4CCE-8712-7751B81115C8}"/>
          </ac:picMkLst>
        </pc:picChg>
      </pc:sldChg>
      <pc:sldChg chg="addSp delSp modSp add">
        <pc:chgData name="Graeme Wright" userId="1cb1a132-c298-4e20-848b-6dfe51c4f65e" providerId="ADAL" clId="{53680E52-98B2-4C2C-962A-FAF7998B504B}" dt="2020-10-15T04:27:59.773" v="2634" actId="14100"/>
        <pc:sldMkLst>
          <pc:docMk/>
          <pc:sldMk cId="437142223" sldId="360"/>
        </pc:sldMkLst>
        <pc:spChg chg="add mod">
          <ac:chgData name="Graeme Wright" userId="1cb1a132-c298-4e20-848b-6dfe51c4f65e" providerId="ADAL" clId="{53680E52-98B2-4C2C-962A-FAF7998B504B}" dt="2020-10-15T04:27:59.773" v="2634" actId="14100"/>
          <ac:spMkLst>
            <pc:docMk/>
            <pc:sldMk cId="437142223" sldId="360"/>
            <ac:spMk id="5" creationId="{538A8E39-4F45-4141-9F75-A989C778E031}"/>
          </ac:spMkLst>
        </pc:spChg>
        <pc:spChg chg="mod">
          <ac:chgData name="Graeme Wright" userId="1cb1a132-c298-4e20-848b-6dfe51c4f65e" providerId="ADAL" clId="{53680E52-98B2-4C2C-962A-FAF7998B504B}" dt="2020-10-15T04:26:18.115" v="2483" actId="20577"/>
          <ac:spMkLst>
            <pc:docMk/>
            <pc:sldMk cId="437142223" sldId="360"/>
            <ac:spMk id="6" creationId="{0B2D4DE1-49AF-4B1C-B9DF-22627CD53314}"/>
          </ac:spMkLst>
        </pc:spChg>
        <pc:picChg chg="del">
          <ac:chgData name="Graeme Wright" userId="1cb1a132-c298-4e20-848b-6dfe51c4f65e" providerId="ADAL" clId="{53680E52-98B2-4C2C-962A-FAF7998B504B}" dt="2020-10-15T04:26:10.660" v="2464" actId="478"/>
          <ac:picMkLst>
            <pc:docMk/>
            <pc:sldMk cId="437142223" sldId="360"/>
            <ac:picMk id="2" creationId="{0AB5E4D1-DFF3-4E45-97FD-604C30A1F25C}"/>
          </ac:picMkLst>
        </pc:picChg>
        <pc:picChg chg="add del">
          <ac:chgData name="Graeme Wright" userId="1cb1a132-c298-4e20-848b-6dfe51c4f65e" providerId="ADAL" clId="{53680E52-98B2-4C2C-962A-FAF7998B504B}" dt="2020-10-15T04:27:00.117" v="2491" actId="478"/>
          <ac:picMkLst>
            <pc:docMk/>
            <pc:sldMk cId="437142223" sldId="360"/>
            <ac:picMk id="4" creationId="{00C283F1-51FB-4BCF-A99D-E3D824167B85}"/>
          </ac:picMkLst>
        </pc:picChg>
      </pc:sldChg>
      <pc:sldChg chg="addSp delSp modSp add">
        <pc:chgData name="Graeme Wright" userId="1cb1a132-c298-4e20-848b-6dfe51c4f65e" providerId="ADAL" clId="{53680E52-98B2-4C2C-962A-FAF7998B504B}" dt="2020-10-15T04:26:52.840" v="2489" actId="1076"/>
        <pc:sldMkLst>
          <pc:docMk/>
          <pc:sldMk cId="2108444356" sldId="361"/>
        </pc:sldMkLst>
        <pc:picChg chg="add mod">
          <ac:chgData name="Graeme Wright" userId="1cb1a132-c298-4e20-848b-6dfe51c4f65e" providerId="ADAL" clId="{53680E52-98B2-4C2C-962A-FAF7998B504B}" dt="2020-10-15T04:26:52.840" v="2489" actId="1076"/>
          <ac:picMkLst>
            <pc:docMk/>
            <pc:sldMk cId="2108444356" sldId="361"/>
            <ac:picMk id="2" creationId="{8243EF35-0BEA-49B1-805B-70B51C1F1961}"/>
          </ac:picMkLst>
        </pc:picChg>
        <pc:picChg chg="del">
          <ac:chgData name="Graeme Wright" userId="1cb1a132-c298-4e20-848b-6dfe51c4f65e" providerId="ADAL" clId="{53680E52-98B2-4C2C-962A-FAF7998B504B}" dt="2020-10-15T04:26:48.842" v="2485" actId="478"/>
          <ac:picMkLst>
            <pc:docMk/>
            <pc:sldMk cId="2108444356" sldId="361"/>
            <ac:picMk id="4" creationId="{00C283F1-51FB-4BCF-A99D-E3D824167B85}"/>
          </ac:picMkLst>
        </pc:picChg>
      </pc:sldChg>
      <pc:sldChg chg="add">
        <pc:chgData name="Graeme Wright" userId="1cb1a132-c298-4e20-848b-6dfe51c4f65e" providerId="ADAL" clId="{53680E52-98B2-4C2C-962A-FAF7998B504B}" dt="2020-10-15T04:26:57.604" v="2490"/>
        <pc:sldMkLst>
          <pc:docMk/>
          <pc:sldMk cId="530822770" sldId="362"/>
        </pc:sldMkLst>
      </pc:sldChg>
      <pc:sldChg chg="modSp add">
        <pc:chgData name="Graeme Wright" userId="1cb1a132-c298-4e20-848b-6dfe51c4f65e" providerId="ADAL" clId="{53680E52-98B2-4C2C-962A-FAF7998B504B}" dt="2020-10-15T06:08:00.611" v="9632" actId="1076"/>
        <pc:sldMkLst>
          <pc:docMk/>
          <pc:sldMk cId="3950892092" sldId="363"/>
        </pc:sldMkLst>
        <pc:spChg chg="mod">
          <ac:chgData name="Graeme Wright" userId="1cb1a132-c298-4e20-848b-6dfe51c4f65e" providerId="ADAL" clId="{53680E52-98B2-4C2C-962A-FAF7998B504B}" dt="2020-10-15T06:08:00.611" v="9632" actId="1076"/>
          <ac:spMkLst>
            <pc:docMk/>
            <pc:sldMk cId="3950892092" sldId="363"/>
            <ac:spMk id="4" creationId="{B0CD4688-CF95-4889-A9EF-AA6B4F23C93B}"/>
          </ac:spMkLst>
        </pc:spChg>
        <pc:spChg chg="mod">
          <ac:chgData name="Graeme Wright" userId="1cb1a132-c298-4e20-848b-6dfe51c4f65e" providerId="ADAL" clId="{53680E52-98B2-4C2C-962A-FAF7998B504B}" dt="2020-10-15T05:14:15.119" v="3173" actId="1076"/>
          <ac:spMkLst>
            <pc:docMk/>
            <pc:sldMk cId="3950892092" sldId="363"/>
            <ac:spMk id="6" creationId="{0B2D4DE1-49AF-4B1C-B9DF-22627CD53314}"/>
          </ac:spMkLst>
        </pc:spChg>
      </pc:sldChg>
      <pc:sldChg chg="addSp delSp modSp add">
        <pc:chgData name="Graeme Wright" userId="1cb1a132-c298-4e20-848b-6dfe51c4f65e" providerId="ADAL" clId="{53680E52-98B2-4C2C-962A-FAF7998B504B}" dt="2020-10-15T05:17:34.799" v="3434" actId="313"/>
        <pc:sldMkLst>
          <pc:docMk/>
          <pc:sldMk cId="1090153039" sldId="364"/>
        </pc:sldMkLst>
        <pc:spChg chg="mod">
          <ac:chgData name="Graeme Wright" userId="1cb1a132-c298-4e20-848b-6dfe51c4f65e" providerId="ADAL" clId="{53680E52-98B2-4C2C-962A-FAF7998B504B}" dt="2020-10-15T05:17:34.799" v="3434" actId="313"/>
          <ac:spMkLst>
            <pc:docMk/>
            <pc:sldMk cId="1090153039" sldId="364"/>
            <ac:spMk id="6" creationId="{0B2D4DE1-49AF-4B1C-B9DF-22627CD53314}"/>
          </ac:spMkLst>
        </pc:spChg>
        <pc:graphicFrameChg chg="add mod modGraphic">
          <ac:chgData name="Graeme Wright" userId="1cb1a132-c298-4e20-848b-6dfe51c4f65e" providerId="ADAL" clId="{53680E52-98B2-4C2C-962A-FAF7998B504B}" dt="2020-10-15T05:17:25.951" v="3430" actId="20577"/>
          <ac:graphicFrameMkLst>
            <pc:docMk/>
            <pc:sldMk cId="1090153039" sldId="364"/>
            <ac:graphicFrameMk id="4" creationId="{3E54A9EB-086B-4A12-AA75-8EA2C26C888F}"/>
          </ac:graphicFrameMkLst>
        </pc:graphicFrameChg>
        <pc:picChg chg="del">
          <ac:chgData name="Graeme Wright" userId="1cb1a132-c298-4e20-848b-6dfe51c4f65e" providerId="ADAL" clId="{53680E52-98B2-4C2C-962A-FAF7998B504B}" dt="2020-10-15T05:15:00.556" v="3199" actId="478"/>
          <ac:picMkLst>
            <pc:docMk/>
            <pc:sldMk cId="1090153039" sldId="364"/>
            <ac:picMk id="2" creationId="{BDD95DF3-E83E-480B-B4AA-6DF24229E4E5}"/>
          </ac:picMkLst>
        </pc:picChg>
      </pc:sldChg>
      <pc:sldChg chg="addSp delSp modSp add">
        <pc:chgData name="Graeme Wright" userId="1cb1a132-c298-4e20-848b-6dfe51c4f65e" providerId="ADAL" clId="{53680E52-98B2-4C2C-962A-FAF7998B504B}" dt="2020-10-15T05:18:34.813" v="3544" actId="20577"/>
        <pc:sldMkLst>
          <pc:docMk/>
          <pc:sldMk cId="2736505427" sldId="365"/>
        </pc:sldMkLst>
        <pc:spChg chg="add del">
          <ac:chgData name="Graeme Wright" userId="1cb1a132-c298-4e20-848b-6dfe51c4f65e" providerId="ADAL" clId="{53680E52-98B2-4C2C-962A-FAF7998B504B}" dt="2020-10-15T05:18:05.099" v="3442"/>
          <ac:spMkLst>
            <pc:docMk/>
            <pc:sldMk cId="2736505427" sldId="365"/>
            <ac:spMk id="2" creationId="{42090C6D-EC2E-4EF4-AC2A-34A9DD9A8172}"/>
          </ac:spMkLst>
        </pc:spChg>
        <pc:spChg chg="add mod">
          <ac:chgData name="Graeme Wright" userId="1cb1a132-c298-4e20-848b-6dfe51c4f65e" providerId="ADAL" clId="{53680E52-98B2-4C2C-962A-FAF7998B504B}" dt="2020-10-15T05:18:34.813" v="3544" actId="20577"/>
          <ac:spMkLst>
            <pc:docMk/>
            <pc:sldMk cId="2736505427" sldId="365"/>
            <ac:spMk id="5" creationId="{C850CC52-6783-492B-BEA6-F6C417DB5AE1}"/>
          </ac:spMkLst>
        </pc:spChg>
        <pc:graphicFrameChg chg="mod modGraphic">
          <ac:chgData name="Graeme Wright" userId="1cb1a132-c298-4e20-848b-6dfe51c4f65e" providerId="ADAL" clId="{53680E52-98B2-4C2C-962A-FAF7998B504B}" dt="2020-10-15T05:17:59.141" v="3440" actId="1076"/>
          <ac:graphicFrameMkLst>
            <pc:docMk/>
            <pc:sldMk cId="2736505427" sldId="365"/>
            <ac:graphicFrameMk id="4" creationId="{3E54A9EB-086B-4A12-AA75-8EA2C26C888F}"/>
          </ac:graphicFrameMkLst>
        </pc:graphicFrameChg>
      </pc:sldChg>
      <pc:sldChg chg="addSp delSp modSp add">
        <pc:chgData name="Graeme Wright" userId="1cb1a132-c298-4e20-848b-6dfe51c4f65e" providerId="ADAL" clId="{53680E52-98B2-4C2C-962A-FAF7998B504B}" dt="2020-10-15T05:23:25.001" v="3920" actId="313"/>
        <pc:sldMkLst>
          <pc:docMk/>
          <pc:sldMk cId="2968572189" sldId="366"/>
        </pc:sldMkLst>
        <pc:spChg chg="mod">
          <ac:chgData name="Graeme Wright" userId="1cb1a132-c298-4e20-848b-6dfe51c4f65e" providerId="ADAL" clId="{53680E52-98B2-4C2C-962A-FAF7998B504B}" dt="2020-10-15T05:23:25.001" v="3920" actId="313"/>
          <ac:spMkLst>
            <pc:docMk/>
            <pc:sldMk cId="2968572189" sldId="366"/>
            <ac:spMk id="5" creationId="{C850CC52-6783-492B-BEA6-F6C417DB5AE1}"/>
          </ac:spMkLst>
        </pc:spChg>
        <pc:spChg chg="mod">
          <ac:chgData name="Graeme Wright" userId="1cb1a132-c298-4e20-848b-6dfe51c4f65e" providerId="ADAL" clId="{53680E52-98B2-4C2C-962A-FAF7998B504B}" dt="2020-10-15T05:19:32.091" v="3574" actId="1076"/>
          <ac:spMkLst>
            <pc:docMk/>
            <pc:sldMk cId="2968572189" sldId="366"/>
            <ac:spMk id="6" creationId="{0B2D4DE1-49AF-4B1C-B9DF-22627CD53314}"/>
          </ac:spMkLst>
        </pc:spChg>
        <pc:spChg chg="add mod">
          <ac:chgData name="Graeme Wright" userId="1cb1a132-c298-4e20-848b-6dfe51c4f65e" providerId="ADAL" clId="{53680E52-98B2-4C2C-962A-FAF7998B504B}" dt="2020-10-15T05:22:16.037" v="3871" actId="403"/>
          <ac:spMkLst>
            <pc:docMk/>
            <pc:sldMk cId="2968572189" sldId="366"/>
            <ac:spMk id="7" creationId="{6615A593-4E8C-46B3-B438-43A967801B7E}"/>
          </ac:spMkLst>
        </pc:spChg>
        <pc:graphicFrameChg chg="del">
          <ac:chgData name="Graeme Wright" userId="1cb1a132-c298-4e20-848b-6dfe51c4f65e" providerId="ADAL" clId="{53680E52-98B2-4C2C-962A-FAF7998B504B}" dt="2020-10-15T05:19:24.664" v="3569" actId="478"/>
          <ac:graphicFrameMkLst>
            <pc:docMk/>
            <pc:sldMk cId="2968572189" sldId="366"/>
            <ac:graphicFrameMk id="4" creationId="{3E54A9EB-086B-4A12-AA75-8EA2C26C888F}"/>
          </ac:graphicFrameMkLst>
        </pc:graphicFrameChg>
        <pc:picChg chg="add mod">
          <ac:chgData name="Graeme Wright" userId="1cb1a132-c298-4e20-848b-6dfe51c4f65e" providerId="ADAL" clId="{53680E52-98B2-4C2C-962A-FAF7998B504B}" dt="2020-10-15T05:23:17.433" v="3914" actId="1076"/>
          <ac:picMkLst>
            <pc:docMk/>
            <pc:sldMk cId="2968572189" sldId="366"/>
            <ac:picMk id="2" creationId="{00E68B2E-D42E-4557-9144-D174CE9D1999}"/>
          </ac:picMkLst>
        </pc:picChg>
      </pc:sldChg>
      <pc:sldChg chg="addSp delSp modSp add">
        <pc:chgData name="Graeme Wright" userId="1cb1a132-c298-4e20-848b-6dfe51c4f65e" providerId="ADAL" clId="{53680E52-98B2-4C2C-962A-FAF7998B504B}" dt="2020-10-15T05:26:56.887" v="3937" actId="1076"/>
        <pc:sldMkLst>
          <pc:docMk/>
          <pc:sldMk cId="889578432" sldId="367"/>
        </pc:sldMkLst>
        <pc:spChg chg="mod">
          <ac:chgData name="Graeme Wright" userId="1cb1a132-c298-4e20-848b-6dfe51c4f65e" providerId="ADAL" clId="{53680E52-98B2-4C2C-962A-FAF7998B504B}" dt="2020-10-15T05:26:55.823" v="3936" actId="1076"/>
          <ac:spMkLst>
            <pc:docMk/>
            <pc:sldMk cId="889578432" sldId="367"/>
            <ac:spMk id="5" creationId="{C850CC52-6783-492B-BEA6-F6C417DB5AE1}"/>
          </ac:spMkLst>
        </pc:spChg>
        <pc:spChg chg="mod">
          <ac:chgData name="Graeme Wright" userId="1cb1a132-c298-4e20-848b-6dfe51c4f65e" providerId="ADAL" clId="{53680E52-98B2-4C2C-962A-FAF7998B504B}" dt="2020-10-15T05:20:16.001" v="3663" actId="1076"/>
          <ac:spMkLst>
            <pc:docMk/>
            <pc:sldMk cId="889578432" sldId="367"/>
            <ac:spMk id="6" creationId="{0B2D4DE1-49AF-4B1C-B9DF-22627CD53314}"/>
          </ac:spMkLst>
        </pc:spChg>
        <pc:picChg chg="del">
          <ac:chgData name="Graeme Wright" userId="1cb1a132-c298-4e20-848b-6dfe51c4f65e" providerId="ADAL" clId="{53680E52-98B2-4C2C-962A-FAF7998B504B}" dt="2020-10-15T05:20:04.003" v="3658" actId="478"/>
          <ac:picMkLst>
            <pc:docMk/>
            <pc:sldMk cId="889578432" sldId="367"/>
            <ac:picMk id="2" creationId="{00E68B2E-D42E-4557-9144-D174CE9D1999}"/>
          </ac:picMkLst>
        </pc:picChg>
        <pc:picChg chg="add mod">
          <ac:chgData name="Graeme Wright" userId="1cb1a132-c298-4e20-848b-6dfe51c4f65e" providerId="ADAL" clId="{53680E52-98B2-4C2C-962A-FAF7998B504B}" dt="2020-10-15T05:26:56.887" v="3937" actId="1076"/>
          <ac:picMkLst>
            <pc:docMk/>
            <pc:sldMk cId="889578432" sldId="367"/>
            <ac:picMk id="5122" creationId="{1ABD793D-DBF4-40CD-A77F-FD72C9C53C48}"/>
          </ac:picMkLst>
        </pc:picChg>
      </pc:sldChg>
      <pc:sldChg chg="addSp delSp modSp add ord">
        <pc:chgData name="Graeme Wright" userId="1cb1a132-c298-4e20-848b-6dfe51c4f65e" providerId="ADAL" clId="{53680E52-98B2-4C2C-962A-FAF7998B504B}" dt="2020-10-15T05:26:11.444" v="3930" actId="1076"/>
        <pc:sldMkLst>
          <pc:docMk/>
          <pc:sldMk cId="1927902609" sldId="368"/>
        </pc:sldMkLst>
        <pc:spChg chg="del">
          <ac:chgData name="Graeme Wright" userId="1cb1a132-c298-4e20-848b-6dfe51c4f65e" providerId="ADAL" clId="{53680E52-98B2-4C2C-962A-FAF7998B504B}" dt="2020-10-15T05:26:03.773" v="3926" actId="478"/>
          <ac:spMkLst>
            <pc:docMk/>
            <pc:sldMk cId="1927902609" sldId="368"/>
            <ac:spMk id="4" creationId="{B0CD4688-CF95-4889-A9EF-AA6B4F23C93B}"/>
          </ac:spMkLst>
        </pc:spChg>
        <pc:spChg chg="mod">
          <ac:chgData name="Graeme Wright" userId="1cb1a132-c298-4e20-848b-6dfe51c4f65e" providerId="ADAL" clId="{53680E52-98B2-4C2C-962A-FAF7998B504B}" dt="2020-10-15T05:26:10.195" v="3929" actId="1076"/>
          <ac:spMkLst>
            <pc:docMk/>
            <pc:sldMk cId="1927902609" sldId="368"/>
            <ac:spMk id="6" creationId="{0B2D4DE1-49AF-4B1C-B9DF-22627CD53314}"/>
          </ac:spMkLst>
        </pc:spChg>
        <pc:picChg chg="add mod">
          <ac:chgData name="Graeme Wright" userId="1cb1a132-c298-4e20-848b-6dfe51c4f65e" providerId="ADAL" clId="{53680E52-98B2-4C2C-962A-FAF7998B504B}" dt="2020-10-15T05:26:11.444" v="3930" actId="1076"/>
          <ac:picMkLst>
            <pc:docMk/>
            <pc:sldMk cId="1927902609" sldId="368"/>
            <ac:picMk id="2" creationId="{D1511E07-C891-4427-831E-40698262DCF4}"/>
          </ac:picMkLst>
        </pc:picChg>
      </pc:sldChg>
      <pc:sldChg chg="delSp add del">
        <pc:chgData name="Graeme Wright" userId="1cb1a132-c298-4e20-848b-6dfe51c4f65e" providerId="ADAL" clId="{53680E52-98B2-4C2C-962A-FAF7998B504B}" dt="2020-10-15T05:24:47.936" v="3923" actId="2696"/>
        <pc:sldMkLst>
          <pc:docMk/>
          <pc:sldMk cId="3212782209" sldId="368"/>
        </pc:sldMkLst>
        <pc:picChg chg="del">
          <ac:chgData name="Graeme Wright" userId="1cb1a132-c298-4e20-848b-6dfe51c4f65e" providerId="ADAL" clId="{53680E52-98B2-4C2C-962A-FAF7998B504B}" dt="2020-10-15T05:23:36.423" v="3922" actId="478"/>
          <ac:picMkLst>
            <pc:docMk/>
            <pc:sldMk cId="3212782209" sldId="368"/>
            <ac:picMk id="2" creationId="{00E68B2E-D42E-4557-9144-D174CE9D1999}"/>
          </ac:picMkLst>
        </pc:picChg>
      </pc:sldChg>
      <pc:sldChg chg="delSp modSp add">
        <pc:chgData name="Graeme Wright" userId="1cb1a132-c298-4e20-848b-6dfe51c4f65e" providerId="ADAL" clId="{53680E52-98B2-4C2C-962A-FAF7998B504B}" dt="2020-10-15T05:28:30.653" v="4324" actId="122"/>
        <pc:sldMkLst>
          <pc:docMk/>
          <pc:sldMk cId="2528599426" sldId="369"/>
        </pc:sldMkLst>
        <pc:spChg chg="mod">
          <ac:chgData name="Graeme Wright" userId="1cb1a132-c298-4e20-848b-6dfe51c4f65e" providerId="ADAL" clId="{53680E52-98B2-4C2C-962A-FAF7998B504B}" dt="2020-10-15T05:28:30.653" v="4324" actId="122"/>
          <ac:spMkLst>
            <pc:docMk/>
            <pc:sldMk cId="2528599426" sldId="369"/>
            <ac:spMk id="5" creationId="{C850CC52-6783-492B-BEA6-F6C417DB5AE1}"/>
          </ac:spMkLst>
        </pc:spChg>
        <pc:spChg chg="mod">
          <ac:chgData name="Graeme Wright" userId="1cb1a132-c298-4e20-848b-6dfe51c4f65e" providerId="ADAL" clId="{53680E52-98B2-4C2C-962A-FAF7998B504B}" dt="2020-10-15T05:27:11.873" v="3966" actId="1076"/>
          <ac:spMkLst>
            <pc:docMk/>
            <pc:sldMk cId="2528599426" sldId="369"/>
            <ac:spMk id="6" creationId="{0B2D4DE1-49AF-4B1C-B9DF-22627CD53314}"/>
          </ac:spMkLst>
        </pc:spChg>
        <pc:picChg chg="del">
          <ac:chgData name="Graeme Wright" userId="1cb1a132-c298-4e20-848b-6dfe51c4f65e" providerId="ADAL" clId="{53680E52-98B2-4C2C-962A-FAF7998B504B}" dt="2020-10-15T05:27:55.101" v="4160" actId="478"/>
          <ac:picMkLst>
            <pc:docMk/>
            <pc:sldMk cId="2528599426" sldId="369"/>
            <ac:picMk id="5122" creationId="{1ABD793D-DBF4-40CD-A77F-FD72C9C53C48}"/>
          </ac:picMkLst>
        </pc:picChg>
      </pc:sldChg>
      <pc:sldChg chg="modSp add">
        <pc:chgData name="Graeme Wright" userId="1cb1a132-c298-4e20-848b-6dfe51c4f65e" providerId="ADAL" clId="{53680E52-98B2-4C2C-962A-FAF7998B504B}" dt="2020-10-15T05:31:02.029" v="4841" actId="1076"/>
        <pc:sldMkLst>
          <pc:docMk/>
          <pc:sldMk cId="36156857" sldId="370"/>
        </pc:sldMkLst>
        <pc:spChg chg="mod">
          <ac:chgData name="Graeme Wright" userId="1cb1a132-c298-4e20-848b-6dfe51c4f65e" providerId="ADAL" clId="{53680E52-98B2-4C2C-962A-FAF7998B504B}" dt="2020-10-15T05:30:45.613" v="4820" actId="20577"/>
          <ac:spMkLst>
            <pc:docMk/>
            <pc:sldMk cId="36156857" sldId="370"/>
            <ac:spMk id="5" creationId="{C850CC52-6783-492B-BEA6-F6C417DB5AE1}"/>
          </ac:spMkLst>
        </pc:spChg>
        <pc:spChg chg="mod">
          <ac:chgData name="Graeme Wright" userId="1cb1a132-c298-4e20-848b-6dfe51c4f65e" providerId="ADAL" clId="{53680E52-98B2-4C2C-962A-FAF7998B504B}" dt="2020-10-15T05:31:02.029" v="4841" actId="1076"/>
          <ac:spMkLst>
            <pc:docMk/>
            <pc:sldMk cId="36156857" sldId="370"/>
            <ac:spMk id="6" creationId="{0B2D4DE1-49AF-4B1C-B9DF-22627CD53314}"/>
          </ac:spMkLst>
        </pc:spChg>
      </pc:sldChg>
      <pc:sldChg chg="modSp add">
        <pc:chgData name="Graeme Wright" userId="1cb1a132-c298-4e20-848b-6dfe51c4f65e" providerId="ADAL" clId="{53680E52-98B2-4C2C-962A-FAF7998B504B}" dt="2020-10-15T06:08:44.333" v="9641" actId="20577"/>
        <pc:sldMkLst>
          <pc:docMk/>
          <pc:sldMk cId="3423257050" sldId="371"/>
        </pc:sldMkLst>
        <pc:spChg chg="mod">
          <ac:chgData name="Graeme Wright" userId="1cb1a132-c298-4e20-848b-6dfe51c4f65e" providerId="ADAL" clId="{53680E52-98B2-4C2C-962A-FAF7998B504B}" dt="2020-10-15T06:08:44.333" v="9641" actId="20577"/>
          <ac:spMkLst>
            <pc:docMk/>
            <pc:sldMk cId="3423257050" sldId="371"/>
            <ac:spMk id="5" creationId="{C850CC52-6783-492B-BEA6-F6C417DB5AE1}"/>
          </ac:spMkLst>
        </pc:spChg>
        <pc:spChg chg="mod">
          <ac:chgData name="Graeme Wright" userId="1cb1a132-c298-4e20-848b-6dfe51c4f65e" providerId="ADAL" clId="{53680E52-98B2-4C2C-962A-FAF7998B504B}" dt="2020-10-15T05:55:17.818" v="7937" actId="114"/>
          <ac:spMkLst>
            <pc:docMk/>
            <pc:sldMk cId="3423257050" sldId="371"/>
            <ac:spMk id="6" creationId="{0B2D4DE1-49AF-4B1C-B9DF-22627CD53314}"/>
          </ac:spMkLst>
        </pc:spChg>
      </pc:sldChg>
      <pc:sldChg chg="add">
        <pc:chgData name="Graeme Wright" userId="1cb1a132-c298-4e20-848b-6dfe51c4f65e" providerId="ADAL" clId="{53680E52-98B2-4C2C-962A-FAF7998B504B}" dt="2020-10-15T05:45:07.656" v="6368"/>
        <pc:sldMkLst>
          <pc:docMk/>
          <pc:sldMk cId="1010028000" sldId="372"/>
        </pc:sldMkLst>
      </pc:sldChg>
      <pc:sldChg chg="modSp add del">
        <pc:chgData name="Graeme Wright" userId="1cb1a132-c298-4e20-848b-6dfe51c4f65e" providerId="ADAL" clId="{53680E52-98B2-4C2C-962A-FAF7998B504B}" dt="2020-10-15T05:44:47.072" v="6364" actId="2696"/>
        <pc:sldMkLst>
          <pc:docMk/>
          <pc:sldMk cId="1619914316" sldId="372"/>
        </pc:sldMkLst>
        <pc:spChg chg="mod">
          <ac:chgData name="Graeme Wright" userId="1cb1a132-c298-4e20-848b-6dfe51c4f65e" providerId="ADAL" clId="{53680E52-98B2-4C2C-962A-FAF7998B504B}" dt="2020-10-15T05:37:28.205" v="5581" actId="20577"/>
          <ac:spMkLst>
            <pc:docMk/>
            <pc:sldMk cId="1619914316" sldId="372"/>
            <ac:spMk id="5" creationId="{C850CC52-6783-492B-BEA6-F6C417DB5AE1}"/>
          </ac:spMkLst>
        </pc:spChg>
        <pc:spChg chg="mod">
          <ac:chgData name="Graeme Wright" userId="1cb1a132-c298-4e20-848b-6dfe51c4f65e" providerId="ADAL" clId="{53680E52-98B2-4C2C-962A-FAF7998B504B}" dt="2020-10-15T05:31:50.902" v="4928" actId="1076"/>
          <ac:spMkLst>
            <pc:docMk/>
            <pc:sldMk cId="1619914316" sldId="372"/>
            <ac:spMk id="6" creationId="{0B2D4DE1-49AF-4B1C-B9DF-22627CD53314}"/>
          </ac:spMkLst>
        </pc:spChg>
      </pc:sldChg>
      <pc:sldChg chg="addSp delSp modSp add">
        <pc:chgData name="Graeme Wright" userId="1cb1a132-c298-4e20-848b-6dfe51c4f65e" providerId="ADAL" clId="{53680E52-98B2-4C2C-962A-FAF7998B504B}" dt="2020-10-15T05:35:48.577" v="5401" actId="20577"/>
        <pc:sldMkLst>
          <pc:docMk/>
          <pc:sldMk cId="3303555631" sldId="373"/>
        </pc:sldMkLst>
        <pc:spChg chg="mod">
          <ac:chgData name="Graeme Wright" userId="1cb1a132-c298-4e20-848b-6dfe51c4f65e" providerId="ADAL" clId="{53680E52-98B2-4C2C-962A-FAF7998B504B}" dt="2020-10-15T05:35:48.577" v="5401" actId="20577"/>
          <ac:spMkLst>
            <pc:docMk/>
            <pc:sldMk cId="3303555631" sldId="373"/>
            <ac:spMk id="5" creationId="{C850CC52-6783-492B-BEA6-F6C417DB5AE1}"/>
          </ac:spMkLst>
        </pc:spChg>
        <pc:picChg chg="add del mod">
          <ac:chgData name="Graeme Wright" userId="1cb1a132-c298-4e20-848b-6dfe51c4f65e" providerId="ADAL" clId="{53680E52-98B2-4C2C-962A-FAF7998B504B}" dt="2020-10-15T05:35:37.014" v="5330" actId="478"/>
          <ac:picMkLst>
            <pc:docMk/>
            <pc:sldMk cId="3303555631" sldId="373"/>
            <ac:picMk id="9218" creationId="{7841F1D4-D50C-41F5-B8E8-0D34912D2E89}"/>
          </ac:picMkLst>
        </pc:picChg>
      </pc:sldChg>
      <pc:sldChg chg="addSp delSp modSp add">
        <pc:chgData name="Graeme Wright" userId="1cb1a132-c298-4e20-848b-6dfe51c4f65e" providerId="ADAL" clId="{53680E52-98B2-4C2C-962A-FAF7998B504B}" dt="2020-10-15T06:02:22.530" v="8906" actId="1076"/>
        <pc:sldMkLst>
          <pc:docMk/>
          <pc:sldMk cId="1832335539" sldId="374"/>
        </pc:sldMkLst>
        <pc:spChg chg="add del">
          <ac:chgData name="Graeme Wright" userId="1cb1a132-c298-4e20-848b-6dfe51c4f65e" providerId="ADAL" clId="{53680E52-98B2-4C2C-962A-FAF7998B504B}" dt="2020-10-15T06:01:09.361" v="8792"/>
          <ac:spMkLst>
            <pc:docMk/>
            <pc:sldMk cId="1832335539" sldId="374"/>
            <ac:spMk id="2" creationId="{16EE9162-627F-4A0A-A86C-186329001A77}"/>
          </ac:spMkLst>
        </pc:spChg>
        <pc:spChg chg="add mod">
          <ac:chgData name="Graeme Wright" userId="1cb1a132-c298-4e20-848b-6dfe51c4f65e" providerId="ADAL" clId="{53680E52-98B2-4C2C-962A-FAF7998B504B}" dt="2020-10-15T06:02:18.638" v="8905" actId="122"/>
          <ac:spMkLst>
            <pc:docMk/>
            <pc:sldMk cId="1832335539" sldId="374"/>
            <ac:spMk id="4" creationId="{54AD2C4C-DDAC-4A99-89C2-005B72F9AFE8}"/>
          </ac:spMkLst>
        </pc:spChg>
        <pc:spChg chg="mod">
          <ac:chgData name="Graeme Wright" userId="1cb1a132-c298-4e20-848b-6dfe51c4f65e" providerId="ADAL" clId="{53680E52-98B2-4C2C-962A-FAF7998B504B}" dt="2020-10-15T06:00:48.666" v="8788" actId="20577"/>
          <ac:spMkLst>
            <pc:docMk/>
            <pc:sldMk cId="1832335539" sldId="374"/>
            <ac:spMk id="6" creationId="{0B2D4DE1-49AF-4B1C-B9DF-22627CD53314}"/>
          </ac:spMkLst>
        </pc:spChg>
        <pc:picChg chg="mod">
          <ac:chgData name="Graeme Wright" userId="1cb1a132-c298-4e20-848b-6dfe51c4f65e" providerId="ADAL" clId="{53680E52-98B2-4C2C-962A-FAF7998B504B}" dt="2020-10-15T06:02:22.530" v="8906" actId="1076"/>
          <ac:picMkLst>
            <pc:docMk/>
            <pc:sldMk cId="1832335539" sldId="374"/>
            <ac:picMk id="9218" creationId="{7841F1D4-D50C-41F5-B8E8-0D34912D2E89}"/>
          </ac:picMkLst>
        </pc:picChg>
      </pc:sldChg>
      <pc:sldChg chg="delSp modSp add del">
        <pc:chgData name="Graeme Wright" userId="1cb1a132-c298-4e20-848b-6dfe51c4f65e" providerId="ADAL" clId="{53680E52-98B2-4C2C-962A-FAF7998B504B}" dt="2020-10-15T06:00:24.031" v="8756" actId="2696"/>
        <pc:sldMkLst>
          <pc:docMk/>
          <pc:sldMk cId="2963543727" sldId="374"/>
        </pc:sldMkLst>
        <pc:spChg chg="del mod">
          <ac:chgData name="Graeme Wright" userId="1cb1a132-c298-4e20-848b-6dfe51c4f65e" providerId="ADAL" clId="{53680E52-98B2-4C2C-962A-FAF7998B504B}" dt="2020-10-15T05:35:53.745" v="5404" actId="478"/>
          <ac:spMkLst>
            <pc:docMk/>
            <pc:sldMk cId="2963543727" sldId="374"/>
            <ac:spMk id="5" creationId="{C850CC52-6783-492B-BEA6-F6C417DB5AE1}"/>
          </ac:spMkLst>
        </pc:spChg>
        <pc:picChg chg="mod">
          <ac:chgData name="Graeme Wright" userId="1cb1a132-c298-4e20-848b-6dfe51c4f65e" providerId="ADAL" clId="{53680E52-98B2-4C2C-962A-FAF7998B504B}" dt="2020-10-15T05:35:59.160" v="5407" actId="1076"/>
          <ac:picMkLst>
            <pc:docMk/>
            <pc:sldMk cId="2963543727" sldId="374"/>
            <ac:picMk id="9218" creationId="{7841F1D4-D50C-41F5-B8E8-0D34912D2E89}"/>
          </ac:picMkLst>
        </pc:picChg>
      </pc:sldChg>
      <pc:sldChg chg="delSp modSp add del">
        <pc:chgData name="Graeme Wright" userId="1cb1a132-c298-4e20-848b-6dfe51c4f65e" providerId="ADAL" clId="{53680E52-98B2-4C2C-962A-FAF7998B504B}" dt="2020-10-15T06:08:31.255" v="9633" actId="2696"/>
        <pc:sldMkLst>
          <pc:docMk/>
          <pc:sldMk cId="3970286846" sldId="375"/>
        </pc:sldMkLst>
        <pc:spChg chg="mod">
          <ac:chgData name="Graeme Wright" userId="1cb1a132-c298-4e20-848b-6dfe51c4f65e" providerId="ADAL" clId="{53680E52-98B2-4C2C-962A-FAF7998B504B}" dt="2020-10-15T05:40:12.990" v="6030" actId="1076"/>
          <ac:spMkLst>
            <pc:docMk/>
            <pc:sldMk cId="3970286846" sldId="375"/>
            <ac:spMk id="6" creationId="{0B2D4DE1-49AF-4B1C-B9DF-22627CD53314}"/>
          </ac:spMkLst>
        </pc:spChg>
        <pc:picChg chg="del">
          <ac:chgData name="Graeme Wright" userId="1cb1a132-c298-4e20-848b-6dfe51c4f65e" providerId="ADAL" clId="{53680E52-98B2-4C2C-962A-FAF7998B504B}" dt="2020-10-15T05:36:16.061" v="5410" actId="478"/>
          <ac:picMkLst>
            <pc:docMk/>
            <pc:sldMk cId="3970286846" sldId="375"/>
            <ac:picMk id="9218" creationId="{7841F1D4-D50C-41F5-B8E8-0D34912D2E89}"/>
          </ac:picMkLst>
        </pc:picChg>
      </pc:sldChg>
      <pc:sldChg chg="addSp delSp modSp add">
        <pc:chgData name="Graeme Wright" userId="1cb1a132-c298-4e20-848b-6dfe51c4f65e" providerId="ADAL" clId="{53680E52-98B2-4C2C-962A-FAF7998B504B}" dt="2020-10-15T05:46:23.647" v="6376" actId="14100"/>
        <pc:sldMkLst>
          <pc:docMk/>
          <pc:sldMk cId="2578692590" sldId="376"/>
        </pc:sldMkLst>
        <pc:spChg chg="add del">
          <ac:chgData name="Graeme Wright" userId="1cb1a132-c298-4e20-848b-6dfe51c4f65e" providerId="ADAL" clId="{53680E52-98B2-4C2C-962A-FAF7998B504B}" dt="2020-10-15T05:37:44.834" v="5585"/>
          <ac:spMkLst>
            <pc:docMk/>
            <pc:sldMk cId="2578692590" sldId="376"/>
            <ac:spMk id="2" creationId="{BF16CC79-CACA-42F8-B819-1A8ECAD3CAE2}"/>
          </ac:spMkLst>
        </pc:spChg>
        <pc:spChg chg="add mod">
          <ac:chgData name="Graeme Wright" userId="1cb1a132-c298-4e20-848b-6dfe51c4f65e" providerId="ADAL" clId="{53680E52-98B2-4C2C-962A-FAF7998B504B}" dt="2020-10-15T05:46:19.176" v="6372" actId="1076"/>
          <ac:spMkLst>
            <pc:docMk/>
            <pc:sldMk cId="2578692590" sldId="376"/>
            <ac:spMk id="4" creationId="{CF4FB336-54FF-435A-9FE5-18CAC5AEC30E}"/>
          </ac:spMkLst>
        </pc:spChg>
        <pc:picChg chg="del">
          <ac:chgData name="Graeme Wright" userId="1cb1a132-c298-4e20-848b-6dfe51c4f65e" providerId="ADAL" clId="{53680E52-98B2-4C2C-962A-FAF7998B504B}" dt="2020-10-15T05:37:39.537" v="5583" actId="478"/>
          <ac:picMkLst>
            <pc:docMk/>
            <pc:sldMk cId="2578692590" sldId="376"/>
            <ac:picMk id="9218" creationId="{7841F1D4-D50C-41F5-B8E8-0D34912D2E89}"/>
          </ac:picMkLst>
        </pc:picChg>
        <pc:picChg chg="add mod">
          <ac:chgData name="Graeme Wright" userId="1cb1a132-c298-4e20-848b-6dfe51c4f65e" providerId="ADAL" clId="{53680E52-98B2-4C2C-962A-FAF7998B504B}" dt="2020-10-15T05:46:23.647" v="6376" actId="14100"/>
          <ac:picMkLst>
            <pc:docMk/>
            <pc:sldMk cId="2578692590" sldId="376"/>
            <ac:picMk id="15362" creationId="{C82579FE-EE55-43D8-A4A1-6393C4511D01}"/>
          </ac:picMkLst>
        </pc:picChg>
      </pc:sldChg>
      <pc:sldChg chg="addSp modSp add ord">
        <pc:chgData name="Graeme Wright" userId="1cb1a132-c298-4e20-848b-6dfe51c4f65e" providerId="ADAL" clId="{53680E52-98B2-4C2C-962A-FAF7998B504B}" dt="2020-10-15T05:42:24.720" v="6329" actId="14100"/>
        <pc:sldMkLst>
          <pc:docMk/>
          <pc:sldMk cId="2950211075" sldId="377"/>
        </pc:sldMkLst>
        <pc:spChg chg="mod">
          <ac:chgData name="Graeme Wright" userId="1cb1a132-c298-4e20-848b-6dfe51c4f65e" providerId="ADAL" clId="{53680E52-98B2-4C2C-962A-FAF7998B504B}" dt="2020-10-15T05:41:43.288" v="6325" actId="1076"/>
          <ac:spMkLst>
            <pc:docMk/>
            <pc:sldMk cId="2950211075" sldId="377"/>
            <ac:spMk id="4" creationId="{CF4FB336-54FF-435A-9FE5-18CAC5AEC30E}"/>
          </ac:spMkLst>
        </pc:spChg>
        <pc:spChg chg="mod">
          <ac:chgData name="Graeme Wright" userId="1cb1a132-c298-4e20-848b-6dfe51c4f65e" providerId="ADAL" clId="{53680E52-98B2-4C2C-962A-FAF7998B504B}" dt="2020-10-15T05:40:28.361" v="6055" actId="20577"/>
          <ac:spMkLst>
            <pc:docMk/>
            <pc:sldMk cId="2950211075" sldId="377"/>
            <ac:spMk id="6" creationId="{0B2D4DE1-49AF-4B1C-B9DF-22627CD53314}"/>
          </ac:spMkLst>
        </pc:spChg>
        <pc:picChg chg="add mod">
          <ac:chgData name="Graeme Wright" userId="1cb1a132-c298-4e20-848b-6dfe51c4f65e" providerId="ADAL" clId="{53680E52-98B2-4C2C-962A-FAF7998B504B}" dt="2020-10-15T05:42:24.720" v="6329" actId="14100"/>
          <ac:picMkLst>
            <pc:docMk/>
            <pc:sldMk cId="2950211075" sldId="377"/>
            <ac:picMk id="14338" creationId="{1A75C261-5D95-47EE-B4EC-93545A3B3C48}"/>
          </ac:picMkLst>
        </pc:picChg>
      </pc:sldChg>
      <pc:sldChg chg="add del">
        <pc:chgData name="Graeme Wright" userId="1cb1a132-c298-4e20-848b-6dfe51c4f65e" providerId="ADAL" clId="{53680E52-98B2-4C2C-962A-FAF7998B504B}" dt="2020-10-15T05:40:17.611" v="6032"/>
        <pc:sldMkLst>
          <pc:docMk/>
          <pc:sldMk cId="3321611169" sldId="377"/>
        </pc:sldMkLst>
      </pc:sldChg>
      <pc:sldChg chg="addSp delSp modSp add">
        <pc:chgData name="Graeme Wright" userId="1cb1a132-c298-4e20-848b-6dfe51c4f65e" providerId="ADAL" clId="{53680E52-98B2-4C2C-962A-FAF7998B504B}" dt="2020-10-15T05:43:03.186" v="6334" actId="1076"/>
        <pc:sldMkLst>
          <pc:docMk/>
          <pc:sldMk cId="4085207883" sldId="378"/>
        </pc:sldMkLst>
        <pc:picChg chg="del">
          <ac:chgData name="Graeme Wright" userId="1cb1a132-c298-4e20-848b-6dfe51c4f65e" providerId="ADAL" clId="{53680E52-98B2-4C2C-962A-FAF7998B504B}" dt="2020-10-15T05:42:40.147" v="6331" actId="478"/>
          <ac:picMkLst>
            <pc:docMk/>
            <pc:sldMk cId="4085207883" sldId="378"/>
            <ac:picMk id="14338" creationId="{1A75C261-5D95-47EE-B4EC-93545A3B3C48}"/>
          </ac:picMkLst>
        </pc:picChg>
        <pc:picChg chg="add mod">
          <ac:chgData name="Graeme Wright" userId="1cb1a132-c298-4e20-848b-6dfe51c4f65e" providerId="ADAL" clId="{53680E52-98B2-4C2C-962A-FAF7998B504B}" dt="2020-10-15T05:43:03.186" v="6334" actId="1076"/>
          <ac:picMkLst>
            <pc:docMk/>
            <pc:sldMk cId="4085207883" sldId="378"/>
            <ac:picMk id="18434" creationId="{F198D006-433E-4C14-A83F-5958BC9763D1}"/>
          </ac:picMkLst>
        </pc:picChg>
      </pc:sldChg>
      <pc:sldChg chg="addSp delSp modSp add">
        <pc:chgData name="Graeme Wright" userId="1cb1a132-c298-4e20-848b-6dfe51c4f65e" providerId="ADAL" clId="{53680E52-98B2-4C2C-962A-FAF7998B504B}" dt="2020-10-15T05:43:17.126" v="6340" actId="1076"/>
        <pc:sldMkLst>
          <pc:docMk/>
          <pc:sldMk cId="3319849073" sldId="379"/>
        </pc:sldMkLst>
        <pc:picChg chg="del">
          <ac:chgData name="Graeme Wright" userId="1cb1a132-c298-4e20-848b-6dfe51c4f65e" providerId="ADAL" clId="{53680E52-98B2-4C2C-962A-FAF7998B504B}" dt="2020-10-15T05:43:11.407" v="6337" actId="478"/>
          <ac:picMkLst>
            <pc:docMk/>
            <pc:sldMk cId="3319849073" sldId="379"/>
            <ac:picMk id="18434" creationId="{F198D006-433E-4C14-A83F-5958BC9763D1}"/>
          </ac:picMkLst>
        </pc:picChg>
        <pc:picChg chg="add mod">
          <ac:chgData name="Graeme Wright" userId="1cb1a132-c298-4e20-848b-6dfe51c4f65e" providerId="ADAL" clId="{53680E52-98B2-4C2C-962A-FAF7998B504B}" dt="2020-10-15T05:43:17.126" v="6340" actId="1076"/>
          <ac:picMkLst>
            <pc:docMk/>
            <pc:sldMk cId="3319849073" sldId="379"/>
            <ac:picMk id="19458" creationId="{6AA1CA51-4C7E-4480-A99B-373F7EB3035D}"/>
          </ac:picMkLst>
        </pc:picChg>
      </pc:sldChg>
      <pc:sldChg chg="addSp delSp modSp add">
        <pc:chgData name="Graeme Wright" userId="1cb1a132-c298-4e20-848b-6dfe51c4f65e" providerId="ADAL" clId="{53680E52-98B2-4C2C-962A-FAF7998B504B}" dt="2020-10-15T05:43:48.864" v="6352" actId="1076"/>
        <pc:sldMkLst>
          <pc:docMk/>
          <pc:sldMk cId="3399929475" sldId="380"/>
        </pc:sldMkLst>
        <pc:spChg chg="del">
          <ac:chgData name="Graeme Wright" userId="1cb1a132-c298-4e20-848b-6dfe51c4f65e" providerId="ADAL" clId="{53680E52-98B2-4C2C-962A-FAF7998B504B}" dt="2020-10-15T05:43:45.567" v="6350" actId="478"/>
          <ac:spMkLst>
            <pc:docMk/>
            <pc:sldMk cId="3399929475" sldId="380"/>
            <ac:spMk id="4" creationId="{CF4FB336-54FF-435A-9FE5-18CAC5AEC30E}"/>
          </ac:spMkLst>
        </pc:spChg>
        <pc:spChg chg="del">
          <ac:chgData name="Graeme Wright" userId="1cb1a132-c298-4e20-848b-6dfe51c4f65e" providerId="ADAL" clId="{53680E52-98B2-4C2C-962A-FAF7998B504B}" dt="2020-10-15T05:43:44.107" v="6349" actId="478"/>
          <ac:spMkLst>
            <pc:docMk/>
            <pc:sldMk cId="3399929475" sldId="380"/>
            <ac:spMk id="6" creationId="{0B2D4DE1-49AF-4B1C-B9DF-22627CD53314}"/>
          </ac:spMkLst>
        </pc:spChg>
        <pc:picChg chg="del">
          <ac:chgData name="Graeme Wright" userId="1cb1a132-c298-4e20-848b-6dfe51c4f65e" providerId="ADAL" clId="{53680E52-98B2-4C2C-962A-FAF7998B504B}" dt="2020-10-15T05:43:31.938" v="6342" actId="478"/>
          <ac:picMkLst>
            <pc:docMk/>
            <pc:sldMk cId="3399929475" sldId="380"/>
            <ac:picMk id="19458" creationId="{6AA1CA51-4C7E-4480-A99B-373F7EB3035D}"/>
          </ac:picMkLst>
        </pc:picChg>
        <pc:picChg chg="add mod">
          <ac:chgData name="Graeme Wright" userId="1cb1a132-c298-4e20-848b-6dfe51c4f65e" providerId="ADAL" clId="{53680E52-98B2-4C2C-962A-FAF7998B504B}" dt="2020-10-15T05:43:48.864" v="6352" actId="1076"/>
          <ac:picMkLst>
            <pc:docMk/>
            <pc:sldMk cId="3399929475" sldId="380"/>
            <ac:picMk id="20482" creationId="{F82EE3F6-6A74-4CB3-8B02-8EB1008B3189}"/>
          </ac:picMkLst>
        </pc:picChg>
      </pc:sldChg>
      <pc:sldChg chg="addSp delSp modSp add">
        <pc:chgData name="Graeme Wright" userId="1cb1a132-c298-4e20-848b-6dfe51c4f65e" providerId="ADAL" clId="{53680E52-98B2-4C2C-962A-FAF7998B504B}" dt="2020-10-15T05:44:36.250" v="6363" actId="14100"/>
        <pc:sldMkLst>
          <pc:docMk/>
          <pc:sldMk cId="3815524690" sldId="381"/>
        </pc:sldMkLst>
        <pc:picChg chg="del">
          <ac:chgData name="Graeme Wright" userId="1cb1a132-c298-4e20-848b-6dfe51c4f65e" providerId="ADAL" clId="{53680E52-98B2-4C2C-962A-FAF7998B504B}" dt="2020-10-15T05:44:11.199" v="6354" actId="478"/>
          <ac:picMkLst>
            <pc:docMk/>
            <pc:sldMk cId="3815524690" sldId="381"/>
            <ac:picMk id="20482" creationId="{F82EE3F6-6A74-4CB3-8B02-8EB1008B3189}"/>
          </ac:picMkLst>
        </pc:picChg>
        <pc:picChg chg="add mod">
          <ac:chgData name="Graeme Wright" userId="1cb1a132-c298-4e20-848b-6dfe51c4f65e" providerId="ADAL" clId="{53680E52-98B2-4C2C-962A-FAF7998B504B}" dt="2020-10-15T05:44:36.250" v="6363" actId="14100"/>
          <ac:picMkLst>
            <pc:docMk/>
            <pc:sldMk cId="3815524690" sldId="381"/>
            <ac:picMk id="21506" creationId="{5580F9D5-CCD8-4A17-B612-9697875CD8CD}"/>
          </ac:picMkLst>
        </pc:picChg>
        <pc:picChg chg="add mod">
          <ac:chgData name="Graeme Wright" userId="1cb1a132-c298-4e20-848b-6dfe51c4f65e" providerId="ADAL" clId="{53680E52-98B2-4C2C-962A-FAF7998B504B}" dt="2020-10-15T05:44:31.436" v="6361" actId="1076"/>
          <ac:picMkLst>
            <pc:docMk/>
            <pc:sldMk cId="3815524690" sldId="381"/>
            <ac:picMk id="21508" creationId="{76B4D0BD-7C24-4463-ACFA-9F3F270A50EA}"/>
          </ac:picMkLst>
        </pc:picChg>
      </pc:sldChg>
      <pc:sldChg chg="modSp add">
        <pc:chgData name="Graeme Wright" userId="1cb1a132-c298-4e20-848b-6dfe51c4f65e" providerId="ADAL" clId="{53680E52-98B2-4C2C-962A-FAF7998B504B}" dt="2020-10-15T05:58:08.969" v="8422" actId="20577"/>
        <pc:sldMkLst>
          <pc:docMk/>
          <pc:sldMk cId="1013269675" sldId="382"/>
        </pc:sldMkLst>
        <pc:spChg chg="mod">
          <ac:chgData name="Graeme Wright" userId="1cb1a132-c298-4e20-848b-6dfe51c4f65e" providerId="ADAL" clId="{53680E52-98B2-4C2C-962A-FAF7998B504B}" dt="2020-10-15T05:58:08.969" v="8422" actId="20577"/>
          <ac:spMkLst>
            <pc:docMk/>
            <pc:sldMk cId="1013269675" sldId="382"/>
            <ac:spMk id="5" creationId="{C850CC52-6783-492B-BEA6-F6C417DB5AE1}"/>
          </ac:spMkLst>
        </pc:spChg>
      </pc:sldChg>
      <pc:sldChg chg="modSp add">
        <pc:chgData name="Graeme Wright" userId="1cb1a132-c298-4e20-848b-6dfe51c4f65e" providerId="ADAL" clId="{53680E52-98B2-4C2C-962A-FAF7998B504B}" dt="2020-10-15T05:55:13.112" v="7936" actId="114"/>
        <pc:sldMkLst>
          <pc:docMk/>
          <pc:sldMk cId="455058866" sldId="383"/>
        </pc:sldMkLst>
        <pc:spChg chg="mod">
          <ac:chgData name="Graeme Wright" userId="1cb1a132-c298-4e20-848b-6dfe51c4f65e" providerId="ADAL" clId="{53680E52-98B2-4C2C-962A-FAF7998B504B}" dt="2020-10-15T05:51:33.083" v="7333" actId="20577"/>
          <ac:spMkLst>
            <pc:docMk/>
            <pc:sldMk cId="455058866" sldId="383"/>
            <ac:spMk id="5" creationId="{C850CC52-6783-492B-BEA6-F6C417DB5AE1}"/>
          </ac:spMkLst>
        </pc:spChg>
        <pc:spChg chg="mod">
          <ac:chgData name="Graeme Wright" userId="1cb1a132-c298-4e20-848b-6dfe51c4f65e" providerId="ADAL" clId="{53680E52-98B2-4C2C-962A-FAF7998B504B}" dt="2020-10-15T05:55:13.112" v="7936" actId="114"/>
          <ac:spMkLst>
            <pc:docMk/>
            <pc:sldMk cId="455058866" sldId="383"/>
            <ac:spMk id="6" creationId="{0B2D4DE1-49AF-4B1C-B9DF-22627CD53314}"/>
          </ac:spMkLst>
        </pc:spChg>
      </pc:sldChg>
      <pc:sldChg chg="modSp add">
        <pc:chgData name="Graeme Wright" userId="1cb1a132-c298-4e20-848b-6dfe51c4f65e" providerId="ADAL" clId="{53680E52-98B2-4C2C-962A-FAF7998B504B}" dt="2020-10-15T05:55:01.714" v="7934" actId="20577"/>
        <pc:sldMkLst>
          <pc:docMk/>
          <pc:sldMk cId="2557818816" sldId="384"/>
        </pc:sldMkLst>
        <pc:spChg chg="mod">
          <ac:chgData name="Graeme Wright" userId="1cb1a132-c298-4e20-848b-6dfe51c4f65e" providerId="ADAL" clId="{53680E52-98B2-4C2C-962A-FAF7998B504B}" dt="2020-10-15T05:55:01.714" v="7934" actId="20577"/>
          <ac:spMkLst>
            <pc:docMk/>
            <pc:sldMk cId="2557818816" sldId="384"/>
            <ac:spMk id="5" creationId="{C850CC52-6783-492B-BEA6-F6C417DB5AE1}"/>
          </ac:spMkLst>
        </pc:spChg>
      </pc:sldChg>
      <pc:sldChg chg="modSp add">
        <pc:chgData name="Graeme Wright" userId="1cb1a132-c298-4e20-848b-6dfe51c4f65e" providerId="ADAL" clId="{53680E52-98B2-4C2C-962A-FAF7998B504B}" dt="2020-10-15T05:54:06.471" v="7733" actId="1076"/>
        <pc:sldMkLst>
          <pc:docMk/>
          <pc:sldMk cId="83323369" sldId="385"/>
        </pc:sldMkLst>
        <pc:spChg chg="mod">
          <ac:chgData name="Graeme Wright" userId="1cb1a132-c298-4e20-848b-6dfe51c4f65e" providerId="ADAL" clId="{53680E52-98B2-4C2C-962A-FAF7998B504B}" dt="2020-10-15T05:54:06.471" v="7733" actId="1076"/>
          <ac:spMkLst>
            <pc:docMk/>
            <pc:sldMk cId="83323369" sldId="385"/>
            <ac:spMk id="5" creationId="{C850CC52-6783-492B-BEA6-F6C417DB5AE1}"/>
          </ac:spMkLst>
        </pc:spChg>
      </pc:sldChg>
      <pc:sldChg chg="modSp add">
        <pc:chgData name="Graeme Wright" userId="1cb1a132-c298-4e20-848b-6dfe51c4f65e" providerId="ADAL" clId="{53680E52-98B2-4C2C-962A-FAF7998B504B}" dt="2020-10-15T06:00:00.871" v="8755" actId="1076"/>
        <pc:sldMkLst>
          <pc:docMk/>
          <pc:sldMk cId="2297355445" sldId="386"/>
        </pc:sldMkLst>
        <pc:spChg chg="mod">
          <ac:chgData name="Graeme Wright" userId="1cb1a132-c298-4e20-848b-6dfe51c4f65e" providerId="ADAL" clId="{53680E52-98B2-4C2C-962A-FAF7998B504B}" dt="2020-10-15T06:00:00.871" v="8755" actId="1076"/>
          <ac:spMkLst>
            <pc:docMk/>
            <pc:sldMk cId="2297355445" sldId="386"/>
            <ac:spMk id="5" creationId="{C850CC52-6783-492B-BEA6-F6C417DB5AE1}"/>
          </ac:spMkLst>
        </pc:spChg>
        <pc:spChg chg="mod">
          <ac:chgData name="Graeme Wright" userId="1cb1a132-c298-4e20-848b-6dfe51c4f65e" providerId="ADAL" clId="{53680E52-98B2-4C2C-962A-FAF7998B504B}" dt="2020-10-15T05:58:24.985" v="8449" actId="1076"/>
          <ac:spMkLst>
            <pc:docMk/>
            <pc:sldMk cId="2297355445" sldId="386"/>
            <ac:spMk id="6" creationId="{0B2D4DE1-49AF-4B1C-B9DF-22627CD53314}"/>
          </ac:spMkLst>
        </pc:spChg>
      </pc:sldChg>
      <pc:sldChg chg="delSp modSp add">
        <pc:chgData name="Graeme Wright" userId="1cb1a132-c298-4e20-848b-6dfe51c4f65e" providerId="ADAL" clId="{53680E52-98B2-4C2C-962A-FAF7998B504B}" dt="2020-10-15T06:03:16.644" v="8959" actId="20577"/>
        <pc:sldMkLst>
          <pc:docMk/>
          <pc:sldMk cId="3830424352" sldId="387"/>
        </pc:sldMkLst>
        <pc:spChg chg="del">
          <ac:chgData name="Graeme Wright" userId="1cb1a132-c298-4e20-848b-6dfe51c4f65e" providerId="ADAL" clId="{53680E52-98B2-4C2C-962A-FAF7998B504B}" dt="2020-10-15T06:02:29.650" v="8909" actId="478"/>
          <ac:spMkLst>
            <pc:docMk/>
            <pc:sldMk cId="3830424352" sldId="387"/>
            <ac:spMk id="4" creationId="{54AD2C4C-DDAC-4A99-89C2-005B72F9AFE8}"/>
          </ac:spMkLst>
        </pc:spChg>
        <pc:spChg chg="mod">
          <ac:chgData name="Graeme Wright" userId="1cb1a132-c298-4e20-848b-6dfe51c4f65e" providerId="ADAL" clId="{53680E52-98B2-4C2C-962A-FAF7998B504B}" dt="2020-10-15T06:03:16.644" v="8959" actId="20577"/>
          <ac:spMkLst>
            <pc:docMk/>
            <pc:sldMk cId="3830424352" sldId="387"/>
            <ac:spMk id="6" creationId="{0B2D4DE1-49AF-4B1C-B9DF-22627CD53314}"/>
          </ac:spMkLst>
        </pc:spChg>
        <pc:picChg chg="del">
          <ac:chgData name="Graeme Wright" userId="1cb1a132-c298-4e20-848b-6dfe51c4f65e" providerId="ADAL" clId="{53680E52-98B2-4C2C-962A-FAF7998B504B}" dt="2020-10-15T06:02:27.854" v="8908" actId="478"/>
          <ac:picMkLst>
            <pc:docMk/>
            <pc:sldMk cId="3830424352" sldId="387"/>
            <ac:picMk id="9218" creationId="{7841F1D4-D50C-41F5-B8E8-0D34912D2E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10/16/2020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10/16/2020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10/16/2020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10/16/2020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10/16/2020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10/16/2020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10/16/2020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10/16/2020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educationendowmentfoundation.org.uk/evidence-summaries/teaching-learning-toolkit/homework-prim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998" y="2744901"/>
            <a:ext cx="8561746" cy="423754"/>
          </a:xfrm>
        </p:spPr>
        <p:txBody>
          <a:bodyPr>
            <a:noAutofit/>
          </a:bodyPr>
          <a:lstStyle/>
          <a:p>
            <a:pPr algn="ctr"/>
            <a:r>
              <a:rPr lang="en-GB" sz="4800" dirty="0"/>
              <a:t>Homework </a:t>
            </a:r>
            <a:br>
              <a:rPr lang="en-GB" sz="4800" dirty="0"/>
            </a:br>
            <a:r>
              <a:rPr lang="en-GB" sz="4800" dirty="0"/>
              <a:t>at </a:t>
            </a:r>
            <a:br>
              <a:rPr lang="en-GB" sz="4800" dirty="0"/>
            </a:br>
            <a:r>
              <a:rPr lang="en-GB" sz="4800" dirty="0"/>
              <a:t>Sibsey Primary School</a:t>
            </a:r>
          </a:p>
        </p:txBody>
      </p:sp>
      <p:sp>
        <p:nvSpPr>
          <p:cNvPr id="3" name="Subtitle 2"/>
          <p:cNvSpPr>
            <a:spLocks noGrp="1"/>
          </p:cNvSpPr>
          <p:nvPr>
            <p:ph type="subTitle" idx="1"/>
          </p:nvPr>
        </p:nvSpPr>
        <p:spPr>
          <a:xfrm>
            <a:off x="637801" y="5031643"/>
            <a:ext cx="8561746" cy="977621"/>
          </a:xfrm>
        </p:spPr>
        <p:txBody>
          <a:bodyPr/>
          <a:lstStyle/>
          <a:p>
            <a:r>
              <a:rPr lang="en-GB" dirty="0"/>
              <a:t>OCTOBER 2020</a:t>
            </a:r>
          </a:p>
        </p:txBody>
      </p:sp>
      <p:sp>
        <p:nvSpPr>
          <p:cNvPr id="4" name="Rectangle 2"/>
          <p:cNvSpPr>
            <a:spLocks noChangeArrowheads="1"/>
          </p:cNvSpPr>
          <p:nvPr/>
        </p:nvSpPr>
        <p:spPr bwMode="auto">
          <a:xfrm>
            <a:off x="8006471" y="757989"/>
            <a:ext cx="39983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5188"/>
            <a:ext cx="12192000" cy="1748152"/>
          </a:xfrm>
          <a:prstGeom prst="rect">
            <a:avLst/>
          </a:prstGeom>
        </p:spPr>
      </p:pic>
    </p:spTree>
    <p:extLst>
      <p:ext uri="{BB962C8B-B14F-4D97-AF65-F5344CB8AC3E}">
        <p14:creationId xmlns:p14="http://schemas.microsoft.com/office/powerpoint/2010/main" val="270482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28931" y="343668"/>
            <a:ext cx="9407447" cy="830997"/>
          </a:xfrm>
          <a:prstGeom prst="rect">
            <a:avLst/>
          </a:prstGeom>
        </p:spPr>
        <p:txBody>
          <a:bodyPr wrap="none">
            <a:spAutoFit/>
          </a:bodyPr>
          <a:lstStyle/>
          <a:p>
            <a:r>
              <a:rPr lang="en-GB" sz="4800" dirty="0">
                <a:solidFill>
                  <a:prstClr val="black"/>
                </a:solidFill>
                <a:ea typeface="+mj-ea"/>
                <a:cs typeface="+mj-cs"/>
              </a:rPr>
              <a:t>Homework – preparing for future</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012722" y="1570418"/>
            <a:ext cx="9823656" cy="3046988"/>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It is therefore really important for your child’s success and happiness in the future that good homework habits are instilled early.</a:t>
            </a:r>
          </a:p>
          <a:p>
            <a:pPr algn="ctr"/>
            <a:endParaRPr lang="en-GB" sz="3200" dirty="0">
              <a:solidFill>
                <a:prstClr val="black"/>
              </a:solidFill>
              <a:latin typeface="Cambria" panose="02040503050406030204" pitchFamily="18" charset="0"/>
              <a:ea typeface="Cambria" panose="02040503050406030204" pitchFamily="18" charset="0"/>
            </a:endParaRPr>
          </a:p>
          <a:p>
            <a:pPr algn="ctr"/>
            <a:r>
              <a:rPr lang="en-GB" sz="3200" dirty="0">
                <a:solidFill>
                  <a:prstClr val="black"/>
                </a:solidFill>
                <a:latin typeface="Cambria" panose="02040503050406030204" pitchFamily="18" charset="0"/>
                <a:ea typeface="Cambria" panose="02040503050406030204" pitchFamily="18" charset="0"/>
              </a:rPr>
              <a:t>That can be easy for some and easier said than done for others!</a:t>
            </a:r>
          </a:p>
        </p:txBody>
      </p:sp>
    </p:spTree>
    <p:extLst>
      <p:ext uri="{BB962C8B-B14F-4D97-AF65-F5344CB8AC3E}">
        <p14:creationId xmlns:p14="http://schemas.microsoft.com/office/powerpoint/2010/main" val="330355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28931" y="343668"/>
            <a:ext cx="9407447" cy="830997"/>
          </a:xfrm>
          <a:prstGeom prst="rect">
            <a:avLst/>
          </a:prstGeom>
        </p:spPr>
        <p:txBody>
          <a:bodyPr wrap="none">
            <a:spAutoFit/>
          </a:bodyPr>
          <a:lstStyle/>
          <a:p>
            <a:r>
              <a:rPr lang="en-GB" sz="4800" dirty="0">
                <a:solidFill>
                  <a:prstClr val="black"/>
                </a:solidFill>
                <a:ea typeface="+mj-ea"/>
                <a:cs typeface="+mj-cs"/>
              </a:rPr>
              <a:t>Homework – preparing for future</a:t>
            </a:r>
            <a:endParaRPr lang="en-GB" dirty="0"/>
          </a:p>
        </p:txBody>
      </p:sp>
      <p:sp>
        <p:nvSpPr>
          <p:cNvPr id="4" name="Rectangle 3">
            <a:extLst>
              <a:ext uri="{FF2B5EF4-FFF2-40B4-BE49-F238E27FC236}">
                <a16:creationId xmlns:a16="http://schemas.microsoft.com/office/drawing/2014/main" id="{CF4FB336-54FF-435A-9FE5-18CAC5AEC30E}"/>
              </a:ext>
            </a:extLst>
          </p:cNvPr>
          <p:cNvSpPr/>
          <p:nvPr/>
        </p:nvSpPr>
        <p:spPr>
          <a:xfrm>
            <a:off x="309653" y="1459609"/>
            <a:ext cx="7276920" cy="4524315"/>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Ultimately, the reality is that you</a:t>
            </a:r>
          </a:p>
          <a:p>
            <a:pPr algn="ctr"/>
            <a:r>
              <a:rPr lang="en-GB" sz="3200" dirty="0">
                <a:solidFill>
                  <a:prstClr val="black"/>
                </a:solidFill>
                <a:latin typeface="Cambria" panose="02040503050406030204" pitchFamily="18" charset="0"/>
                <a:ea typeface="Cambria" panose="02040503050406030204" pitchFamily="18" charset="0"/>
              </a:rPr>
              <a:t>are preparing your child to grow up and be </a:t>
            </a:r>
          </a:p>
          <a:p>
            <a:pPr algn="ctr"/>
            <a:r>
              <a:rPr lang="en-GB" sz="3200" dirty="0">
                <a:solidFill>
                  <a:prstClr val="black"/>
                </a:solidFill>
                <a:latin typeface="Cambria" panose="02040503050406030204" pitchFamily="18" charset="0"/>
                <a:ea typeface="Cambria" panose="02040503050406030204" pitchFamily="18" charset="0"/>
              </a:rPr>
              <a:t>self-sufficient and as happy and successful as possible. If you have negative memories of homework and or bad experiences, they will inherently be passed on but that doesn’t mean that they can’t be improved!</a:t>
            </a:r>
            <a:endParaRPr lang="en-GB" dirty="0"/>
          </a:p>
        </p:txBody>
      </p:sp>
      <p:pic>
        <p:nvPicPr>
          <p:cNvPr id="15362" name="Picture 2" descr="How to Prepare Your Child For A Strong Future | hitched">
            <a:extLst>
              <a:ext uri="{FF2B5EF4-FFF2-40B4-BE49-F238E27FC236}">
                <a16:creationId xmlns:a16="http://schemas.microsoft.com/office/drawing/2014/main" id="{C82579FE-EE55-43D8-A4A1-6393C451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2273597"/>
            <a:ext cx="3986121" cy="231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9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344011" y="424712"/>
            <a:ext cx="7503977" cy="830997"/>
          </a:xfrm>
          <a:prstGeom prst="rect">
            <a:avLst/>
          </a:prstGeom>
        </p:spPr>
        <p:txBody>
          <a:bodyPr wrap="none">
            <a:spAutoFit/>
          </a:bodyPr>
          <a:lstStyle/>
          <a:p>
            <a:r>
              <a:rPr lang="en-GB" sz="4800" dirty="0">
                <a:solidFill>
                  <a:prstClr val="black"/>
                </a:solidFill>
                <a:ea typeface="+mj-ea"/>
                <a:cs typeface="+mj-cs"/>
              </a:rPr>
              <a:t>Updated progression map </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012722" y="1570418"/>
            <a:ext cx="9823656" cy="4031873"/>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We have updated a progression map of homework expectations across the school.</a:t>
            </a:r>
          </a:p>
          <a:p>
            <a:pPr algn="ctr"/>
            <a:endParaRPr lang="en-GB" sz="3200" dirty="0">
              <a:solidFill>
                <a:prstClr val="black"/>
              </a:solidFill>
              <a:latin typeface="Cambria" panose="02040503050406030204" pitchFamily="18" charset="0"/>
              <a:ea typeface="Cambria" panose="02040503050406030204" pitchFamily="18" charset="0"/>
            </a:endParaRPr>
          </a:p>
          <a:p>
            <a:pPr algn="ctr"/>
            <a:r>
              <a:rPr lang="en-GB" sz="3200" dirty="0">
                <a:solidFill>
                  <a:prstClr val="black"/>
                </a:solidFill>
                <a:latin typeface="Cambria" panose="02040503050406030204" pitchFamily="18" charset="0"/>
                <a:ea typeface="Cambria" panose="02040503050406030204" pitchFamily="18" charset="0"/>
              </a:rPr>
              <a:t>This is based on minimum expectation but the commitment from families and children to stick to the routine.</a:t>
            </a:r>
          </a:p>
          <a:p>
            <a:pPr algn="ctr"/>
            <a:endParaRPr lang="en-GB" sz="3200" dirty="0">
              <a:solidFill>
                <a:prstClr val="black"/>
              </a:solidFill>
              <a:latin typeface="Cambria" panose="02040503050406030204" pitchFamily="18" charset="0"/>
              <a:ea typeface="Cambria" panose="02040503050406030204" pitchFamily="18" charset="0"/>
            </a:endParaRPr>
          </a:p>
          <a:p>
            <a:pPr algn="ctr"/>
            <a:r>
              <a:rPr lang="en-GB" sz="3200" dirty="0">
                <a:solidFill>
                  <a:prstClr val="black"/>
                </a:solidFill>
                <a:latin typeface="Cambria" panose="02040503050406030204" pitchFamily="18" charset="0"/>
                <a:ea typeface="Cambria" panose="02040503050406030204" pitchFamily="18" charset="0"/>
              </a:rPr>
              <a:t>I will add this document to our website.</a:t>
            </a:r>
          </a:p>
        </p:txBody>
      </p:sp>
    </p:spTree>
    <p:extLst>
      <p:ext uri="{BB962C8B-B14F-4D97-AF65-F5344CB8AC3E}">
        <p14:creationId xmlns:p14="http://schemas.microsoft.com/office/powerpoint/2010/main" val="101002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074354" y="464396"/>
            <a:ext cx="8043292" cy="830997"/>
          </a:xfrm>
          <a:prstGeom prst="rect">
            <a:avLst/>
          </a:prstGeom>
        </p:spPr>
        <p:txBody>
          <a:bodyPr wrap="none">
            <a:spAutoFit/>
          </a:bodyPr>
          <a:lstStyle/>
          <a:p>
            <a:r>
              <a:rPr lang="en-GB" sz="4800" dirty="0">
                <a:solidFill>
                  <a:prstClr val="black"/>
                </a:solidFill>
                <a:ea typeface="+mj-ea"/>
                <a:cs typeface="+mj-cs"/>
              </a:rPr>
              <a:t>Homework across the school</a:t>
            </a:r>
            <a:endParaRPr lang="en-GB" dirty="0"/>
          </a:p>
        </p:txBody>
      </p:sp>
      <p:sp>
        <p:nvSpPr>
          <p:cNvPr id="5" name="Rectangle 4">
            <a:extLst>
              <a:ext uri="{FF2B5EF4-FFF2-40B4-BE49-F238E27FC236}">
                <a16:creationId xmlns:a16="http://schemas.microsoft.com/office/drawing/2014/main" id="{4607C72F-44FE-4A74-B869-8D0834697BF5}"/>
              </a:ext>
            </a:extLst>
          </p:cNvPr>
          <p:cNvSpPr/>
          <p:nvPr/>
        </p:nvSpPr>
        <p:spPr>
          <a:xfrm>
            <a:off x="1654636" y="2035260"/>
            <a:ext cx="8577926" cy="2062103"/>
          </a:xfrm>
          <a:prstGeom prst="rect">
            <a:avLst/>
          </a:prstGeom>
        </p:spPr>
        <p:txBody>
          <a:bodyPr wrap="none">
            <a:spAutoFit/>
          </a:bodyPr>
          <a:lstStyle/>
          <a:p>
            <a:pPr algn="ctr"/>
            <a:r>
              <a:rPr lang="en-GB" sz="3200" dirty="0">
                <a:solidFill>
                  <a:prstClr val="black"/>
                </a:solidFill>
                <a:latin typeface="Cambria" panose="02040503050406030204" pitchFamily="18" charset="0"/>
                <a:ea typeface="Cambria" panose="02040503050406030204" pitchFamily="18" charset="0"/>
              </a:rPr>
              <a:t>The first time you use Google Classroom, </a:t>
            </a:r>
          </a:p>
          <a:p>
            <a:pPr algn="ctr"/>
            <a:r>
              <a:rPr lang="en-GB" sz="3200" dirty="0">
                <a:solidFill>
                  <a:prstClr val="black"/>
                </a:solidFill>
                <a:latin typeface="Cambria" panose="02040503050406030204" pitchFamily="18" charset="0"/>
                <a:ea typeface="Cambria" panose="02040503050406030204" pitchFamily="18" charset="0"/>
              </a:rPr>
              <a:t>you will get a lot of pop ups telling you what</a:t>
            </a:r>
          </a:p>
          <a:p>
            <a:pPr algn="ctr"/>
            <a:r>
              <a:rPr lang="en-GB" sz="3200" dirty="0">
                <a:solidFill>
                  <a:prstClr val="black"/>
                </a:solidFill>
                <a:latin typeface="Cambria" panose="02040503050406030204" pitchFamily="18" charset="0"/>
                <a:ea typeface="Cambria" panose="02040503050406030204" pitchFamily="18" charset="0"/>
              </a:rPr>
              <a:t>to do. Click through them and they won’t appear</a:t>
            </a:r>
          </a:p>
          <a:p>
            <a:pPr algn="ctr"/>
            <a:r>
              <a:rPr lang="en-GB" sz="3200" dirty="0">
                <a:solidFill>
                  <a:prstClr val="black"/>
                </a:solidFill>
                <a:latin typeface="Cambria" panose="02040503050406030204" pitchFamily="18" charset="0"/>
                <a:ea typeface="Cambria" panose="02040503050406030204" pitchFamily="18" charset="0"/>
              </a:rPr>
              <a:t>next time.</a:t>
            </a:r>
            <a:endParaRPr lang="en-GB" dirty="0"/>
          </a:p>
        </p:txBody>
      </p:sp>
      <p:pic>
        <p:nvPicPr>
          <p:cNvPr id="2" name="Picture 1">
            <a:extLst>
              <a:ext uri="{FF2B5EF4-FFF2-40B4-BE49-F238E27FC236}">
                <a16:creationId xmlns:a16="http://schemas.microsoft.com/office/drawing/2014/main" id="{DF897497-84C7-4CB6-BD75-AB5FFE6F7686}"/>
              </a:ext>
            </a:extLst>
          </p:cNvPr>
          <p:cNvPicPr>
            <a:picLocks noChangeAspect="1"/>
          </p:cNvPicPr>
          <p:nvPr/>
        </p:nvPicPr>
        <p:blipFill>
          <a:blip r:embed="rId3"/>
          <a:stretch>
            <a:fillRect/>
          </a:stretch>
        </p:blipFill>
        <p:spPr>
          <a:xfrm>
            <a:off x="438149" y="1492333"/>
            <a:ext cx="10771589" cy="4247951"/>
          </a:xfrm>
          <a:prstGeom prst="rect">
            <a:avLst/>
          </a:prstGeom>
        </p:spPr>
      </p:pic>
    </p:spTree>
    <p:extLst>
      <p:ext uri="{BB962C8B-B14F-4D97-AF65-F5344CB8AC3E}">
        <p14:creationId xmlns:p14="http://schemas.microsoft.com/office/powerpoint/2010/main" val="202871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074354" y="464396"/>
            <a:ext cx="8043292" cy="830997"/>
          </a:xfrm>
          <a:prstGeom prst="rect">
            <a:avLst/>
          </a:prstGeom>
        </p:spPr>
        <p:txBody>
          <a:bodyPr wrap="none">
            <a:spAutoFit/>
          </a:bodyPr>
          <a:lstStyle/>
          <a:p>
            <a:r>
              <a:rPr lang="en-GB" sz="4800" dirty="0">
                <a:solidFill>
                  <a:prstClr val="black"/>
                </a:solidFill>
                <a:ea typeface="+mj-ea"/>
                <a:cs typeface="+mj-cs"/>
              </a:rPr>
              <a:t>Homework across the school</a:t>
            </a:r>
            <a:endParaRPr lang="en-GB" dirty="0"/>
          </a:p>
        </p:txBody>
      </p:sp>
      <p:sp>
        <p:nvSpPr>
          <p:cNvPr id="5" name="Rectangle 4">
            <a:extLst>
              <a:ext uri="{FF2B5EF4-FFF2-40B4-BE49-F238E27FC236}">
                <a16:creationId xmlns:a16="http://schemas.microsoft.com/office/drawing/2014/main" id="{4607C72F-44FE-4A74-B869-8D0834697BF5}"/>
              </a:ext>
            </a:extLst>
          </p:cNvPr>
          <p:cNvSpPr/>
          <p:nvPr/>
        </p:nvSpPr>
        <p:spPr>
          <a:xfrm>
            <a:off x="1654636" y="2035260"/>
            <a:ext cx="8577926" cy="2062103"/>
          </a:xfrm>
          <a:prstGeom prst="rect">
            <a:avLst/>
          </a:prstGeom>
        </p:spPr>
        <p:txBody>
          <a:bodyPr wrap="none">
            <a:spAutoFit/>
          </a:bodyPr>
          <a:lstStyle/>
          <a:p>
            <a:pPr algn="ctr"/>
            <a:r>
              <a:rPr lang="en-GB" sz="3200" dirty="0">
                <a:solidFill>
                  <a:prstClr val="black"/>
                </a:solidFill>
                <a:latin typeface="Cambria" panose="02040503050406030204" pitchFamily="18" charset="0"/>
                <a:ea typeface="Cambria" panose="02040503050406030204" pitchFamily="18" charset="0"/>
              </a:rPr>
              <a:t>The first time you use Google Classroom, </a:t>
            </a:r>
          </a:p>
          <a:p>
            <a:pPr algn="ctr"/>
            <a:r>
              <a:rPr lang="en-GB" sz="3200" dirty="0">
                <a:solidFill>
                  <a:prstClr val="black"/>
                </a:solidFill>
                <a:latin typeface="Cambria" panose="02040503050406030204" pitchFamily="18" charset="0"/>
                <a:ea typeface="Cambria" panose="02040503050406030204" pitchFamily="18" charset="0"/>
              </a:rPr>
              <a:t>you will get a lot of pop ups telling you what</a:t>
            </a:r>
          </a:p>
          <a:p>
            <a:pPr algn="ctr"/>
            <a:r>
              <a:rPr lang="en-GB" sz="3200" dirty="0">
                <a:solidFill>
                  <a:prstClr val="black"/>
                </a:solidFill>
                <a:latin typeface="Cambria" panose="02040503050406030204" pitchFamily="18" charset="0"/>
                <a:ea typeface="Cambria" panose="02040503050406030204" pitchFamily="18" charset="0"/>
              </a:rPr>
              <a:t>to do. Click through them and they won’t appear</a:t>
            </a:r>
          </a:p>
          <a:p>
            <a:pPr algn="ctr"/>
            <a:r>
              <a:rPr lang="en-GB" sz="3200" dirty="0">
                <a:solidFill>
                  <a:prstClr val="black"/>
                </a:solidFill>
                <a:latin typeface="Cambria" panose="02040503050406030204" pitchFamily="18" charset="0"/>
                <a:ea typeface="Cambria" panose="02040503050406030204" pitchFamily="18" charset="0"/>
              </a:rPr>
              <a:t>next time.</a:t>
            </a:r>
            <a:endParaRPr lang="en-GB" dirty="0"/>
          </a:p>
        </p:txBody>
      </p:sp>
      <p:pic>
        <p:nvPicPr>
          <p:cNvPr id="4" name="Picture 3">
            <a:extLst>
              <a:ext uri="{FF2B5EF4-FFF2-40B4-BE49-F238E27FC236}">
                <a16:creationId xmlns:a16="http://schemas.microsoft.com/office/drawing/2014/main" id="{30C9F844-6883-471D-998C-867527B61AA7}"/>
              </a:ext>
            </a:extLst>
          </p:cNvPr>
          <p:cNvPicPr>
            <a:picLocks noChangeAspect="1"/>
          </p:cNvPicPr>
          <p:nvPr/>
        </p:nvPicPr>
        <p:blipFill>
          <a:blip r:embed="rId3"/>
          <a:stretch>
            <a:fillRect/>
          </a:stretch>
        </p:blipFill>
        <p:spPr>
          <a:xfrm>
            <a:off x="0" y="1697122"/>
            <a:ext cx="12004373" cy="2765595"/>
          </a:xfrm>
          <a:prstGeom prst="rect">
            <a:avLst/>
          </a:prstGeom>
        </p:spPr>
      </p:pic>
    </p:spTree>
    <p:extLst>
      <p:ext uri="{BB962C8B-B14F-4D97-AF65-F5344CB8AC3E}">
        <p14:creationId xmlns:p14="http://schemas.microsoft.com/office/powerpoint/2010/main" val="64561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074354" y="464396"/>
            <a:ext cx="8043292" cy="830997"/>
          </a:xfrm>
          <a:prstGeom prst="rect">
            <a:avLst/>
          </a:prstGeom>
        </p:spPr>
        <p:txBody>
          <a:bodyPr wrap="none">
            <a:spAutoFit/>
          </a:bodyPr>
          <a:lstStyle/>
          <a:p>
            <a:r>
              <a:rPr lang="en-GB" sz="4800" dirty="0">
                <a:solidFill>
                  <a:prstClr val="black"/>
                </a:solidFill>
                <a:ea typeface="+mj-ea"/>
                <a:cs typeface="+mj-cs"/>
              </a:rPr>
              <a:t>Homework across the school</a:t>
            </a:r>
            <a:endParaRPr lang="en-GB" dirty="0"/>
          </a:p>
        </p:txBody>
      </p:sp>
      <p:sp>
        <p:nvSpPr>
          <p:cNvPr id="5" name="Rectangle 4">
            <a:extLst>
              <a:ext uri="{FF2B5EF4-FFF2-40B4-BE49-F238E27FC236}">
                <a16:creationId xmlns:a16="http://schemas.microsoft.com/office/drawing/2014/main" id="{4607C72F-44FE-4A74-B869-8D0834697BF5}"/>
              </a:ext>
            </a:extLst>
          </p:cNvPr>
          <p:cNvSpPr/>
          <p:nvPr/>
        </p:nvSpPr>
        <p:spPr>
          <a:xfrm>
            <a:off x="1654636" y="2035260"/>
            <a:ext cx="8577926" cy="2062103"/>
          </a:xfrm>
          <a:prstGeom prst="rect">
            <a:avLst/>
          </a:prstGeom>
        </p:spPr>
        <p:txBody>
          <a:bodyPr wrap="none">
            <a:spAutoFit/>
          </a:bodyPr>
          <a:lstStyle/>
          <a:p>
            <a:pPr algn="ctr"/>
            <a:r>
              <a:rPr lang="en-GB" sz="3200" dirty="0">
                <a:solidFill>
                  <a:prstClr val="black"/>
                </a:solidFill>
                <a:latin typeface="Cambria" panose="02040503050406030204" pitchFamily="18" charset="0"/>
                <a:ea typeface="Cambria" panose="02040503050406030204" pitchFamily="18" charset="0"/>
              </a:rPr>
              <a:t>The first time you use Google Classroom, </a:t>
            </a:r>
          </a:p>
          <a:p>
            <a:pPr algn="ctr"/>
            <a:r>
              <a:rPr lang="en-GB" sz="3200" dirty="0">
                <a:solidFill>
                  <a:prstClr val="black"/>
                </a:solidFill>
                <a:latin typeface="Cambria" panose="02040503050406030204" pitchFamily="18" charset="0"/>
                <a:ea typeface="Cambria" panose="02040503050406030204" pitchFamily="18" charset="0"/>
              </a:rPr>
              <a:t>you will get a lot of pop ups telling you what</a:t>
            </a:r>
          </a:p>
          <a:p>
            <a:pPr algn="ctr"/>
            <a:r>
              <a:rPr lang="en-GB" sz="3200" dirty="0">
                <a:solidFill>
                  <a:prstClr val="black"/>
                </a:solidFill>
                <a:latin typeface="Cambria" panose="02040503050406030204" pitchFamily="18" charset="0"/>
                <a:ea typeface="Cambria" panose="02040503050406030204" pitchFamily="18" charset="0"/>
              </a:rPr>
              <a:t>to do. Click through them and they won’t appear</a:t>
            </a:r>
          </a:p>
          <a:p>
            <a:pPr algn="ctr"/>
            <a:r>
              <a:rPr lang="en-GB" sz="3200" dirty="0">
                <a:solidFill>
                  <a:prstClr val="black"/>
                </a:solidFill>
                <a:latin typeface="Cambria" panose="02040503050406030204" pitchFamily="18" charset="0"/>
                <a:ea typeface="Cambria" panose="02040503050406030204" pitchFamily="18" charset="0"/>
              </a:rPr>
              <a:t>next time.</a:t>
            </a:r>
            <a:endParaRPr lang="en-GB" dirty="0"/>
          </a:p>
        </p:txBody>
      </p:sp>
      <p:pic>
        <p:nvPicPr>
          <p:cNvPr id="2" name="Picture 1">
            <a:extLst>
              <a:ext uri="{FF2B5EF4-FFF2-40B4-BE49-F238E27FC236}">
                <a16:creationId xmlns:a16="http://schemas.microsoft.com/office/drawing/2014/main" id="{3EC1744E-F39D-447E-A39D-CE74E8F5B28D}"/>
              </a:ext>
            </a:extLst>
          </p:cNvPr>
          <p:cNvPicPr>
            <a:picLocks noChangeAspect="1"/>
          </p:cNvPicPr>
          <p:nvPr/>
        </p:nvPicPr>
        <p:blipFill>
          <a:blip r:embed="rId3"/>
          <a:stretch>
            <a:fillRect/>
          </a:stretch>
        </p:blipFill>
        <p:spPr>
          <a:xfrm>
            <a:off x="220998" y="1748152"/>
            <a:ext cx="11445201" cy="3947798"/>
          </a:xfrm>
          <a:prstGeom prst="rect">
            <a:avLst/>
          </a:prstGeom>
        </p:spPr>
      </p:pic>
    </p:spTree>
    <p:extLst>
      <p:ext uri="{BB962C8B-B14F-4D97-AF65-F5344CB8AC3E}">
        <p14:creationId xmlns:p14="http://schemas.microsoft.com/office/powerpoint/2010/main" val="153673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28931" y="343668"/>
            <a:ext cx="9077229" cy="830997"/>
          </a:xfrm>
          <a:prstGeom prst="rect">
            <a:avLst/>
          </a:prstGeom>
        </p:spPr>
        <p:txBody>
          <a:bodyPr wrap="none">
            <a:spAutoFit/>
          </a:bodyPr>
          <a:lstStyle/>
          <a:p>
            <a:r>
              <a:rPr lang="en-GB" sz="4800" dirty="0">
                <a:solidFill>
                  <a:prstClr val="black"/>
                </a:solidFill>
                <a:ea typeface="+mj-ea"/>
                <a:cs typeface="+mj-cs"/>
              </a:rPr>
              <a:t>Homework – the promised land!</a:t>
            </a:r>
            <a:endParaRPr lang="en-GB" dirty="0"/>
          </a:p>
        </p:txBody>
      </p:sp>
      <p:sp>
        <p:nvSpPr>
          <p:cNvPr id="4" name="Rectangle 3">
            <a:extLst>
              <a:ext uri="{FF2B5EF4-FFF2-40B4-BE49-F238E27FC236}">
                <a16:creationId xmlns:a16="http://schemas.microsoft.com/office/drawing/2014/main" id="{CF4FB336-54FF-435A-9FE5-18CAC5AEC30E}"/>
              </a:ext>
            </a:extLst>
          </p:cNvPr>
          <p:cNvSpPr/>
          <p:nvPr/>
        </p:nvSpPr>
        <p:spPr>
          <a:xfrm>
            <a:off x="1428931" y="1864984"/>
            <a:ext cx="9407447" cy="2554545"/>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Ideally, your child will be (age-depending of course!) able to access the work with you being there to support or ask questions but not having to do the work for them. </a:t>
            </a:r>
          </a:p>
          <a:p>
            <a:pPr algn="ctr"/>
            <a:endParaRPr lang="en-GB" sz="3200" dirty="0">
              <a:solidFill>
                <a:prstClr val="black"/>
              </a:solidFill>
              <a:latin typeface="Cambria" panose="02040503050406030204" pitchFamily="18" charset="0"/>
              <a:ea typeface="Cambria" panose="02040503050406030204" pitchFamily="18" charset="0"/>
            </a:endParaRPr>
          </a:p>
        </p:txBody>
      </p:sp>
      <p:pic>
        <p:nvPicPr>
          <p:cNvPr id="14338" name="Picture 2" descr="6 Things You Can Do To Set Up Your Perfect Homework Station » Read Now!">
            <a:extLst>
              <a:ext uri="{FF2B5EF4-FFF2-40B4-BE49-F238E27FC236}">
                <a16:creationId xmlns:a16="http://schemas.microsoft.com/office/drawing/2014/main" id="{1A75C261-5D95-47EE-B4EC-93545A3B3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30" y="3574074"/>
            <a:ext cx="3333569" cy="248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1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21733" y="313268"/>
            <a:ext cx="13141586" cy="830997"/>
          </a:xfrm>
          <a:prstGeom prst="rect">
            <a:avLst/>
          </a:prstGeom>
        </p:spPr>
        <p:txBody>
          <a:bodyPr wrap="square">
            <a:spAutoFit/>
          </a:bodyPr>
          <a:lstStyle/>
          <a:p>
            <a:r>
              <a:rPr lang="en-GB" sz="4800" dirty="0">
                <a:solidFill>
                  <a:prstClr val="black"/>
                </a:solidFill>
              </a:rPr>
              <a:t>Homework – </a:t>
            </a:r>
            <a:r>
              <a:rPr lang="en-GB" sz="4800" dirty="0" smtClean="0">
                <a:solidFill>
                  <a:prstClr val="black"/>
                </a:solidFill>
              </a:rPr>
              <a:t>what it sometimes looks like!</a:t>
            </a:r>
            <a:endParaRPr lang="en-GB" sz="4800" dirty="0"/>
          </a:p>
        </p:txBody>
      </p:sp>
      <p:pic>
        <p:nvPicPr>
          <p:cNvPr id="19458" name="Picture 2" descr="How to Win the Homework Battle With Your Child | Study.com">
            <a:extLst>
              <a:ext uri="{FF2B5EF4-FFF2-40B4-BE49-F238E27FC236}">
                <a16:creationId xmlns:a16="http://schemas.microsoft.com/office/drawing/2014/main" id="{6AA1CA51-4C7E-4480-A99B-373F7EB30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48" y="1244600"/>
            <a:ext cx="4634288" cy="2952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work battle – Therapy in a Bin">
            <a:extLst>
              <a:ext uri="{FF2B5EF4-FFF2-40B4-BE49-F238E27FC236}">
                <a16:creationId xmlns:a16="http://schemas.microsoft.com/office/drawing/2014/main" id="{F82EE3F6-6A74-4CB3-8B02-8EB1008B3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204" y="1189520"/>
            <a:ext cx="4010377" cy="30077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w to Get Your Child to do Homework Without a Fight | Atlanta Parent">
            <a:extLst>
              <a:ext uri="{FF2B5EF4-FFF2-40B4-BE49-F238E27FC236}">
                <a16:creationId xmlns:a16="http://schemas.microsoft.com/office/drawing/2014/main" id="{F198D006-433E-4C14-A83F-5958BC976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263" y="3067032"/>
            <a:ext cx="3757783" cy="226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84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pic>
        <p:nvPicPr>
          <p:cNvPr id="21506" name="Picture 2" descr="How to Reduce Sibling Rivalry">
            <a:extLst>
              <a:ext uri="{FF2B5EF4-FFF2-40B4-BE49-F238E27FC236}">
                <a16:creationId xmlns:a16="http://schemas.microsoft.com/office/drawing/2014/main" id="{5580F9D5-CCD8-4A17-B612-9697875CD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133475"/>
            <a:ext cx="5559717" cy="370647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Stop the Homework Wars">
            <a:extLst>
              <a:ext uri="{FF2B5EF4-FFF2-40B4-BE49-F238E27FC236}">
                <a16:creationId xmlns:a16="http://schemas.microsoft.com/office/drawing/2014/main" id="{76B4D0BD-7C24-4463-ACFA-9F3F270A5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83" y="1133475"/>
            <a:ext cx="5559717" cy="3781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B2D4DE1-49AF-4B1C-B9DF-22627CD53314}"/>
              </a:ext>
            </a:extLst>
          </p:cNvPr>
          <p:cNvSpPr/>
          <p:nvPr/>
        </p:nvSpPr>
        <p:spPr>
          <a:xfrm>
            <a:off x="177799" y="302478"/>
            <a:ext cx="13141586" cy="830997"/>
          </a:xfrm>
          <a:prstGeom prst="rect">
            <a:avLst/>
          </a:prstGeom>
        </p:spPr>
        <p:txBody>
          <a:bodyPr wrap="square">
            <a:spAutoFit/>
          </a:bodyPr>
          <a:lstStyle/>
          <a:p>
            <a:r>
              <a:rPr lang="en-GB" sz="4800" dirty="0">
                <a:solidFill>
                  <a:prstClr val="black"/>
                </a:solidFill>
              </a:rPr>
              <a:t>Homework – </a:t>
            </a:r>
            <a:r>
              <a:rPr lang="en-GB" sz="4800" dirty="0" smtClean="0">
                <a:solidFill>
                  <a:prstClr val="black"/>
                </a:solidFill>
              </a:rPr>
              <a:t>what value if it looks like this?</a:t>
            </a:r>
            <a:endParaRPr lang="en-GB" sz="4800" dirty="0"/>
          </a:p>
        </p:txBody>
      </p:sp>
    </p:spTree>
    <p:extLst>
      <p:ext uri="{BB962C8B-B14F-4D97-AF65-F5344CB8AC3E}">
        <p14:creationId xmlns:p14="http://schemas.microsoft.com/office/powerpoint/2010/main" val="3815524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66881" y="343668"/>
            <a:ext cx="10838929" cy="830997"/>
          </a:xfrm>
          <a:prstGeom prst="rect">
            <a:avLst/>
          </a:prstGeom>
        </p:spPr>
        <p:txBody>
          <a:bodyPr wrap="none">
            <a:spAutoFit/>
          </a:bodyPr>
          <a:lstStyle/>
          <a:p>
            <a:r>
              <a:rPr lang="en-GB" sz="4800" dirty="0">
                <a:solidFill>
                  <a:prstClr val="black"/>
                </a:solidFill>
                <a:ea typeface="+mj-ea"/>
                <a:cs typeface="+mj-cs"/>
              </a:rPr>
              <a:t>What has Home Schooling taught </a:t>
            </a:r>
            <a:r>
              <a:rPr lang="en-GB" sz="4800" i="1" dirty="0">
                <a:solidFill>
                  <a:prstClr val="black"/>
                </a:solidFill>
                <a:ea typeface="+mj-ea"/>
                <a:cs typeface="+mj-cs"/>
              </a:rPr>
              <a:t>you</a:t>
            </a:r>
            <a:r>
              <a:rPr lang="en-GB" sz="4800" dirty="0">
                <a:solidFill>
                  <a:prstClr val="black"/>
                </a:solidFill>
                <a:ea typeface="+mj-ea"/>
                <a:cs typeface="+mj-cs"/>
              </a:rPr>
              <a:t>?</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012722" y="1387121"/>
            <a:ext cx="10626828" cy="4031873"/>
          </a:xfrm>
          <a:prstGeom prst="rect">
            <a:avLst/>
          </a:prstGeom>
        </p:spPr>
        <p:txBody>
          <a:bodyPr wrap="square">
            <a:spAutoFit/>
          </a:bodyPr>
          <a:lstStyle/>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Not one parent has told me that </a:t>
            </a:r>
            <a:r>
              <a:rPr lang="en-GB" sz="3200" b="1" dirty="0">
                <a:solidFill>
                  <a:prstClr val="black"/>
                </a:solidFill>
                <a:latin typeface="Cambria" panose="02040503050406030204" pitchFamily="18" charset="0"/>
                <a:ea typeface="Cambria" panose="02040503050406030204" pitchFamily="18" charset="0"/>
              </a:rPr>
              <a:t>every day </a:t>
            </a:r>
            <a:r>
              <a:rPr lang="en-GB" sz="3200" dirty="0">
                <a:solidFill>
                  <a:prstClr val="black"/>
                </a:solidFill>
                <a:latin typeface="Cambria" panose="02040503050406030204" pitchFamily="18" charset="0"/>
                <a:ea typeface="Cambria" panose="02040503050406030204" pitchFamily="18" charset="0"/>
              </a:rPr>
              <a:t>was perfect</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Some have said how nice it has been to see their child’s capabilities and next steps is in more depth</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So many creative and wonderful experiences </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Some great connections between parents and children</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Some fallouts and huge rows – children telling parents they’re not their teacher!</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A lot of flexibility needed</a:t>
            </a:r>
          </a:p>
        </p:txBody>
      </p:sp>
    </p:spTree>
    <p:extLst>
      <p:ext uri="{BB962C8B-B14F-4D97-AF65-F5344CB8AC3E}">
        <p14:creationId xmlns:p14="http://schemas.microsoft.com/office/powerpoint/2010/main" val="342325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7169-13F6-4895-BBBD-B1D508F4D809}"/>
              </a:ext>
            </a:extLst>
          </p:cNvPr>
          <p:cNvSpPr>
            <a:spLocks noGrp="1"/>
          </p:cNvSpPr>
          <p:nvPr>
            <p:ph type="title"/>
          </p:nvPr>
        </p:nvSpPr>
        <p:spPr/>
        <p:txBody>
          <a:bodyPr/>
          <a:lstStyle/>
          <a:p>
            <a:r>
              <a:rPr lang="en-GB" dirty="0"/>
              <a:t>Aims for the session	</a:t>
            </a:r>
          </a:p>
        </p:txBody>
      </p:sp>
      <p:sp>
        <p:nvSpPr>
          <p:cNvPr id="3" name="Content Placeholder 2">
            <a:extLst>
              <a:ext uri="{FF2B5EF4-FFF2-40B4-BE49-F238E27FC236}">
                <a16:creationId xmlns:a16="http://schemas.microsoft.com/office/drawing/2014/main" id="{0A47023F-7C32-4897-B17E-E3B64FCB8A27}"/>
              </a:ext>
            </a:extLst>
          </p:cNvPr>
          <p:cNvSpPr>
            <a:spLocks noGrp="1"/>
          </p:cNvSpPr>
          <p:nvPr>
            <p:ph idx="1"/>
          </p:nvPr>
        </p:nvSpPr>
        <p:spPr/>
        <p:txBody>
          <a:bodyPr>
            <a:normAutofit/>
          </a:bodyPr>
          <a:lstStyle/>
          <a:p>
            <a:endParaRPr lang="en-GB" dirty="0"/>
          </a:p>
          <a:p>
            <a:r>
              <a:rPr lang="en-GB" dirty="0"/>
              <a:t>Touch on the remote learning agenda</a:t>
            </a:r>
          </a:p>
          <a:p>
            <a:r>
              <a:rPr lang="en-GB" dirty="0"/>
              <a:t>Share key points of new homework setup </a:t>
            </a:r>
          </a:p>
          <a:p>
            <a:r>
              <a:rPr lang="en-GB" dirty="0"/>
              <a:t>Explain rationale of digital homework</a:t>
            </a:r>
          </a:p>
          <a:p>
            <a:r>
              <a:rPr lang="en-GB" dirty="0"/>
              <a:t>Share some key survey response information</a:t>
            </a:r>
          </a:p>
          <a:p>
            <a:r>
              <a:rPr lang="en-GB" dirty="0"/>
              <a:t>Show the steps to hand in work on Google Classroom</a:t>
            </a:r>
          </a:p>
          <a:p>
            <a:endParaRPr lang="en-GB" dirty="0"/>
          </a:p>
        </p:txBody>
      </p:sp>
      <p:pic>
        <p:nvPicPr>
          <p:cNvPr id="6" name="Picture 5">
            <a:extLst>
              <a:ext uri="{FF2B5EF4-FFF2-40B4-BE49-F238E27FC236}">
                <a16:creationId xmlns:a16="http://schemas.microsoft.com/office/drawing/2014/main" id="{D41F7F5B-9FDF-4E60-A173-26141CE44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Tree>
    <p:extLst>
      <p:ext uri="{BB962C8B-B14F-4D97-AF65-F5344CB8AC3E}">
        <p14:creationId xmlns:p14="http://schemas.microsoft.com/office/powerpoint/2010/main" val="3065362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880469" y="372827"/>
            <a:ext cx="10431061" cy="830997"/>
          </a:xfrm>
          <a:prstGeom prst="rect">
            <a:avLst/>
          </a:prstGeom>
        </p:spPr>
        <p:txBody>
          <a:bodyPr wrap="none">
            <a:spAutoFit/>
          </a:bodyPr>
          <a:lstStyle/>
          <a:p>
            <a:r>
              <a:rPr lang="en-GB" sz="4800" dirty="0">
                <a:solidFill>
                  <a:prstClr val="black"/>
                </a:solidFill>
                <a:ea typeface="+mj-ea"/>
                <a:cs typeface="+mj-cs"/>
              </a:rPr>
              <a:t>What has Home Schooling taught </a:t>
            </a:r>
            <a:r>
              <a:rPr lang="en-GB" sz="4800" i="1" dirty="0">
                <a:solidFill>
                  <a:prstClr val="black"/>
                </a:solidFill>
                <a:ea typeface="+mj-ea"/>
                <a:cs typeface="+mj-cs"/>
              </a:rPr>
              <a:t>us</a:t>
            </a:r>
            <a:r>
              <a:rPr lang="en-GB" sz="4800" dirty="0">
                <a:solidFill>
                  <a:prstClr val="black"/>
                </a:solidFill>
                <a:ea typeface="+mj-ea"/>
                <a:cs typeface="+mj-cs"/>
              </a:rPr>
              <a:t>?</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012722" y="1387121"/>
            <a:ext cx="10626828" cy="3539430"/>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Staff have done extensive analysis of the assessments completed within the first month of school return. We have found that the skill (decoding) of reading has not been impacted as significantly as other areas but inference (the ability to read between the lines) has been impacted. Being able to read is one thing but how deeply can children show how well they understand the text?</a:t>
            </a:r>
          </a:p>
        </p:txBody>
      </p:sp>
    </p:spTree>
    <p:extLst>
      <p:ext uri="{BB962C8B-B14F-4D97-AF65-F5344CB8AC3E}">
        <p14:creationId xmlns:p14="http://schemas.microsoft.com/office/powerpoint/2010/main" val="45505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496"/>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66881" y="343668"/>
            <a:ext cx="10431061" cy="830997"/>
          </a:xfrm>
          <a:prstGeom prst="rect">
            <a:avLst/>
          </a:prstGeom>
        </p:spPr>
        <p:txBody>
          <a:bodyPr wrap="none">
            <a:spAutoFit/>
          </a:bodyPr>
          <a:lstStyle/>
          <a:p>
            <a:r>
              <a:rPr lang="en-GB" sz="4800" dirty="0">
                <a:solidFill>
                  <a:prstClr val="black"/>
                </a:solidFill>
                <a:ea typeface="+mj-ea"/>
                <a:cs typeface="+mj-cs"/>
              </a:rPr>
              <a:t>What has Home Schooling taught us?</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012722" y="1387121"/>
            <a:ext cx="10626828" cy="3539430"/>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In writing, understanding of grammar terminology has slipped and stamina for writing has also been impacted by school closure. </a:t>
            </a:r>
          </a:p>
          <a:p>
            <a:pPr algn="ctr"/>
            <a:endParaRPr lang="en-GB" sz="3200" dirty="0">
              <a:solidFill>
                <a:prstClr val="black"/>
              </a:solidFill>
              <a:latin typeface="Cambria" panose="02040503050406030204" pitchFamily="18" charset="0"/>
              <a:ea typeface="Cambria" panose="02040503050406030204" pitchFamily="18" charset="0"/>
            </a:endParaRPr>
          </a:p>
          <a:p>
            <a:pPr algn="ctr"/>
            <a:r>
              <a:rPr lang="en-GB" sz="3200" dirty="0">
                <a:solidFill>
                  <a:prstClr val="black"/>
                </a:solidFill>
                <a:latin typeface="Cambria" panose="02040503050406030204" pitchFamily="18" charset="0"/>
                <a:ea typeface="Cambria" panose="02040503050406030204" pitchFamily="18" charset="0"/>
              </a:rPr>
              <a:t>In maths, some key arithmetic skills have not been significantly impacted but reasoning skills and problem solving have been. </a:t>
            </a:r>
          </a:p>
        </p:txBody>
      </p:sp>
    </p:spTree>
    <p:extLst>
      <p:ext uri="{BB962C8B-B14F-4D97-AF65-F5344CB8AC3E}">
        <p14:creationId xmlns:p14="http://schemas.microsoft.com/office/powerpoint/2010/main" val="255781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66881" y="343668"/>
            <a:ext cx="11251798" cy="830997"/>
          </a:xfrm>
          <a:prstGeom prst="rect">
            <a:avLst/>
          </a:prstGeom>
        </p:spPr>
        <p:txBody>
          <a:bodyPr wrap="none">
            <a:spAutoFit/>
          </a:bodyPr>
          <a:lstStyle/>
          <a:p>
            <a:r>
              <a:rPr lang="en-GB" sz="4800" dirty="0">
                <a:solidFill>
                  <a:prstClr val="black"/>
                </a:solidFill>
                <a:ea typeface="+mj-ea"/>
                <a:cs typeface="+mj-cs"/>
              </a:rPr>
              <a:t>What has Home Schooling taught us all?</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917472" y="2151727"/>
            <a:ext cx="10626828" cy="2554545"/>
          </a:xfrm>
          <a:prstGeom prst="rect">
            <a:avLst/>
          </a:prstGeom>
        </p:spPr>
        <p:txBody>
          <a:bodyPr wrap="square">
            <a:spAutoFit/>
          </a:bodyPr>
          <a:lstStyle/>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Children are just as creative as ever</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Children’s imaginations are still in tact</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Children have adapted incredibly well</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Children have responded to changes very well</a:t>
            </a:r>
          </a:p>
          <a:p>
            <a:pPr algn="ct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323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28931" y="343668"/>
            <a:ext cx="10220170" cy="830997"/>
          </a:xfrm>
          <a:prstGeom prst="rect">
            <a:avLst/>
          </a:prstGeom>
        </p:spPr>
        <p:txBody>
          <a:bodyPr wrap="none">
            <a:spAutoFit/>
          </a:bodyPr>
          <a:lstStyle/>
          <a:p>
            <a:r>
              <a:rPr lang="en-GB" sz="4800" dirty="0">
                <a:solidFill>
                  <a:prstClr val="black"/>
                </a:solidFill>
                <a:ea typeface="+mj-ea"/>
                <a:cs typeface="+mj-cs"/>
              </a:rPr>
              <a:t>Successful Homework depends on…</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269772" y="1572596"/>
            <a:ext cx="11160228" cy="4031873"/>
          </a:xfrm>
          <a:prstGeom prst="rect">
            <a:avLst/>
          </a:prstGeom>
        </p:spPr>
        <p:txBody>
          <a:bodyPr wrap="square">
            <a:spAutoFit/>
          </a:bodyPr>
          <a:lstStyle/>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Headspace – it can fail before it’s started!</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Time and resources </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Both in the right frame of mind</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Parent understanding the activity – if you know what the success of it looks like, that’s really important</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Work towards independence (even a little bit at a time)</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It doesn’t take unnecessarily long </a:t>
            </a: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It ends on a good note</a:t>
            </a:r>
          </a:p>
        </p:txBody>
      </p:sp>
    </p:spTree>
    <p:extLst>
      <p:ext uri="{BB962C8B-B14F-4D97-AF65-F5344CB8AC3E}">
        <p14:creationId xmlns:p14="http://schemas.microsoft.com/office/powerpoint/2010/main" val="101326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458626" y="319065"/>
            <a:ext cx="7274748" cy="830997"/>
          </a:xfrm>
          <a:prstGeom prst="rect">
            <a:avLst/>
          </a:prstGeom>
        </p:spPr>
        <p:txBody>
          <a:bodyPr wrap="none">
            <a:spAutoFit/>
          </a:bodyPr>
          <a:lstStyle/>
          <a:p>
            <a:r>
              <a:rPr lang="en-GB" sz="4800" dirty="0">
                <a:solidFill>
                  <a:prstClr val="black"/>
                </a:solidFill>
                <a:ea typeface="+mj-ea"/>
                <a:cs typeface="+mj-cs"/>
              </a:rPr>
              <a:t>Clashes can come when…</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334911" y="1459609"/>
            <a:ext cx="11522178" cy="4524315"/>
          </a:xfrm>
          <a:prstGeom prst="rect">
            <a:avLst/>
          </a:prstGeom>
        </p:spPr>
        <p:txBody>
          <a:bodyPr wrap="square">
            <a:spAutoFit/>
          </a:bodyPr>
          <a:lstStyle/>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There’s limited or no patience (from one party!)</a:t>
            </a:r>
          </a:p>
          <a:p>
            <a:pPr marL="457200" indent="-457200" algn="ctr">
              <a:buFont typeface="Arial" panose="020B0604020202020204" pitchFamily="34" charset="0"/>
              <a:buChar char="•"/>
            </a:pPr>
            <a:endParaRPr lang="en-GB" sz="3200" dirty="0">
              <a:solidFill>
                <a:prstClr val="black"/>
              </a:solidFill>
              <a:latin typeface="Cambria" panose="02040503050406030204" pitchFamily="18" charset="0"/>
              <a:ea typeface="Cambria" panose="02040503050406030204" pitchFamily="18" charset="0"/>
            </a:endParaRP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You’re trying to fit it in too quickly </a:t>
            </a:r>
          </a:p>
          <a:p>
            <a:pPr marL="457200" indent="-457200" algn="ctr">
              <a:buFont typeface="Arial" panose="020B0604020202020204" pitchFamily="34" charset="0"/>
              <a:buChar char="•"/>
            </a:pPr>
            <a:endParaRPr lang="en-GB" sz="3200" dirty="0">
              <a:solidFill>
                <a:prstClr val="black"/>
              </a:solidFill>
              <a:latin typeface="Cambria" panose="02040503050406030204" pitchFamily="18" charset="0"/>
              <a:ea typeface="Cambria" panose="02040503050406030204" pitchFamily="18" charset="0"/>
            </a:endParaRP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You show a method which you know works but your child is not familiar with </a:t>
            </a:r>
          </a:p>
          <a:p>
            <a:pPr marL="457200" indent="-457200" algn="ctr">
              <a:buFont typeface="Arial" panose="020B0604020202020204" pitchFamily="34" charset="0"/>
              <a:buChar char="•"/>
            </a:pPr>
            <a:endParaRPr lang="en-GB" sz="3200" dirty="0">
              <a:solidFill>
                <a:prstClr val="black"/>
              </a:solidFill>
              <a:latin typeface="Cambria" panose="02040503050406030204" pitchFamily="18" charset="0"/>
              <a:ea typeface="Cambria" panose="02040503050406030204" pitchFamily="18" charset="0"/>
            </a:endParaRPr>
          </a:p>
          <a:p>
            <a:pPr marL="457200" indent="-457200" algn="ctr">
              <a:buFont typeface="Arial" panose="020B0604020202020204" pitchFamily="34" charset="0"/>
              <a:buChar char="•"/>
            </a:pPr>
            <a:r>
              <a:rPr lang="en-GB" sz="3200" dirty="0">
                <a:solidFill>
                  <a:prstClr val="black"/>
                </a:solidFill>
                <a:latin typeface="Cambria" panose="02040503050406030204" pitchFamily="18" charset="0"/>
                <a:ea typeface="Cambria" panose="02040503050406030204" pitchFamily="18" charset="0"/>
              </a:rPr>
              <a:t>Your child doesn’t remember something you think they should!</a:t>
            </a:r>
          </a:p>
        </p:txBody>
      </p:sp>
    </p:spTree>
    <p:extLst>
      <p:ext uri="{BB962C8B-B14F-4D97-AF65-F5344CB8AC3E}">
        <p14:creationId xmlns:p14="http://schemas.microsoft.com/office/powerpoint/2010/main" val="2297355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28931" y="343668"/>
            <a:ext cx="9494009" cy="830997"/>
          </a:xfrm>
          <a:prstGeom prst="rect">
            <a:avLst/>
          </a:prstGeom>
        </p:spPr>
        <p:txBody>
          <a:bodyPr wrap="none">
            <a:spAutoFit/>
          </a:bodyPr>
          <a:lstStyle/>
          <a:p>
            <a:r>
              <a:rPr lang="en-GB" sz="4800" dirty="0">
                <a:solidFill>
                  <a:prstClr val="black"/>
                </a:solidFill>
                <a:ea typeface="+mj-ea"/>
                <a:cs typeface="+mj-cs"/>
              </a:rPr>
              <a:t>Homework – creating a habit loop</a:t>
            </a:r>
            <a:endParaRPr lang="en-GB" dirty="0"/>
          </a:p>
        </p:txBody>
      </p:sp>
      <p:pic>
        <p:nvPicPr>
          <p:cNvPr id="9218" name="Picture 2" descr="A Strategic Approach to Building and Breaking Habits (with Step-by-step  Guide)">
            <a:extLst>
              <a:ext uri="{FF2B5EF4-FFF2-40B4-BE49-F238E27FC236}">
                <a16:creationId xmlns:a16="http://schemas.microsoft.com/office/drawing/2014/main" id="{7841F1D4-D50C-41F5-B8E8-0D34912D2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04" y="1396551"/>
            <a:ext cx="6677560" cy="34914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AD2C4C-DDAC-4A99-89C2-005B72F9AFE8}"/>
              </a:ext>
            </a:extLst>
          </p:cNvPr>
          <p:cNvSpPr/>
          <p:nvPr/>
        </p:nvSpPr>
        <p:spPr>
          <a:xfrm>
            <a:off x="7666714" y="2345664"/>
            <a:ext cx="3917132" cy="2062103"/>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This can have a</a:t>
            </a:r>
          </a:p>
          <a:p>
            <a:pPr algn="ctr"/>
            <a:r>
              <a:rPr lang="en-GB" sz="3200" dirty="0">
                <a:solidFill>
                  <a:prstClr val="black"/>
                </a:solidFill>
                <a:latin typeface="Cambria" panose="02040503050406030204" pitchFamily="18" charset="0"/>
                <a:ea typeface="Cambria" panose="02040503050406030204" pitchFamily="18" charset="0"/>
              </a:rPr>
              <a:t>significant positive </a:t>
            </a:r>
          </a:p>
          <a:p>
            <a:pPr algn="ctr"/>
            <a:r>
              <a:rPr lang="en-GB" sz="3200" dirty="0">
                <a:solidFill>
                  <a:prstClr val="black"/>
                </a:solidFill>
                <a:latin typeface="Cambria" panose="02040503050406030204" pitchFamily="18" charset="0"/>
                <a:ea typeface="Cambria" panose="02040503050406030204" pitchFamily="18" charset="0"/>
              </a:rPr>
              <a:t>impact in school for </a:t>
            </a:r>
          </a:p>
          <a:p>
            <a:pPr algn="ctr"/>
            <a:r>
              <a:rPr lang="en-GB" sz="3200" dirty="0">
                <a:solidFill>
                  <a:prstClr val="black"/>
                </a:solidFill>
                <a:latin typeface="Cambria" panose="02040503050406030204" pitchFamily="18" charset="0"/>
                <a:ea typeface="Cambria" panose="02040503050406030204" pitchFamily="18" charset="0"/>
              </a:rPr>
              <a:t>your child.</a:t>
            </a:r>
            <a:endParaRPr lang="en-GB" dirty="0"/>
          </a:p>
        </p:txBody>
      </p:sp>
    </p:spTree>
    <p:extLst>
      <p:ext uri="{BB962C8B-B14F-4D97-AF65-F5344CB8AC3E}">
        <p14:creationId xmlns:p14="http://schemas.microsoft.com/office/powerpoint/2010/main" val="183233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181101" y="1277118"/>
            <a:ext cx="10191750" cy="2308324"/>
          </a:xfrm>
          <a:prstGeom prst="rect">
            <a:avLst/>
          </a:prstGeom>
        </p:spPr>
        <p:txBody>
          <a:bodyPr wrap="square">
            <a:spAutoFit/>
          </a:bodyPr>
          <a:lstStyle/>
          <a:p>
            <a:pPr algn="ctr"/>
            <a:r>
              <a:rPr lang="en-GB" sz="4800" u="sng" dirty="0">
                <a:solidFill>
                  <a:prstClr val="black"/>
                </a:solidFill>
                <a:ea typeface="+mj-ea"/>
                <a:cs typeface="+mj-cs"/>
              </a:rPr>
              <a:t>Homework at Sibsey</a:t>
            </a:r>
          </a:p>
          <a:p>
            <a:pPr algn="ctr"/>
            <a:endParaRPr lang="en-GB" sz="4800" dirty="0">
              <a:solidFill>
                <a:prstClr val="black"/>
              </a:solidFill>
              <a:ea typeface="+mj-ea"/>
              <a:cs typeface="+mj-cs"/>
            </a:endParaRPr>
          </a:p>
          <a:p>
            <a:pPr algn="ctr"/>
            <a:r>
              <a:rPr lang="en-GB" sz="4800" dirty="0">
                <a:solidFill>
                  <a:prstClr val="black"/>
                </a:solidFill>
                <a:ea typeface="+mj-ea"/>
                <a:cs typeface="+mj-cs"/>
              </a:rPr>
              <a:t>In a new paperless age</a:t>
            </a:r>
            <a:endParaRPr lang="en-GB" dirty="0"/>
          </a:p>
        </p:txBody>
      </p:sp>
    </p:spTree>
    <p:extLst>
      <p:ext uri="{BB962C8B-B14F-4D97-AF65-F5344CB8AC3E}">
        <p14:creationId xmlns:p14="http://schemas.microsoft.com/office/powerpoint/2010/main" val="383042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4" name="Rectangle 3">
            <a:extLst>
              <a:ext uri="{FF2B5EF4-FFF2-40B4-BE49-F238E27FC236}">
                <a16:creationId xmlns:a16="http://schemas.microsoft.com/office/drawing/2014/main" id="{B0CD4688-CF95-4889-A9EF-AA6B4F23C93B}"/>
              </a:ext>
            </a:extLst>
          </p:cNvPr>
          <p:cNvSpPr/>
          <p:nvPr/>
        </p:nvSpPr>
        <p:spPr>
          <a:xfrm>
            <a:off x="838200" y="1166842"/>
            <a:ext cx="9261764" cy="5016758"/>
          </a:xfrm>
          <a:prstGeom prst="rect">
            <a:avLst/>
          </a:prstGeom>
        </p:spPr>
        <p:txBody>
          <a:bodyPr wrap="square">
            <a:spAutoFit/>
          </a:bodyPr>
          <a:lstStyle/>
          <a:p>
            <a:pPr algn="ctr" fontAlgn="base"/>
            <a:r>
              <a:rPr lang="en-GB" sz="3200" dirty="0">
                <a:latin typeface="Cambria" panose="02040503050406030204" pitchFamily="18" charset="0"/>
                <a:ea typeface="Cambria" panose="02040503050406030204" pitchFamily="18" charset="0"/>
              </a:rPr>
              <a:t>We looked at Microsoft Teams but found it slightly more “business-like” for our children to use. We use it as a staff for remote meetings. As we have implemented a remote learning plan for Sibsey, Google Classroom is a huge part of that and that’s why we are using it for homework. It also reduces the amount that a child needs to bring into school.  If a child has to have 14 days off, or we have to close down part of the school (or the whole school) then this means learning will be less disrupted.</a:t>
            </a:r>
          </a:p>
        </p:txBody>
      </p:sp>
      <p:sp>
        <p:nvSpPr>
          <p:cNvPr id="6" name="Rectangle 5">
            <a:extLst>
              <a:ext uri="{FF2B5EF4-FFF2-40B4-BE49-F238E27FC236}">
                <a16:creationId xmlns:a16="http://schemas.microsoft.com/office/drawing/2014/main" id="{0B2D4DE1-49AF-4B1C-B9DF-22627CD53314}"/>
              </a:ext>
            </a:extLst>
          </p:cNvPr>
          <p:cNvSpPr/>
          <p:nvPr/>
        </p:nvSpPr>
        <p:spPr>
          <a:xfrm>
            <a:off x="2611806" y="170034"/>
            <a:ext cx="6949338" cy="830997"/>
          </a:xfrm>
          <a:prstGeom prst="rect">
            <a:avLst/>
          </a:prstGeom>
        </p:spPr>
        <p:txBody>
          <a:bodyPr wrap="none">
            <a:spAutoFit/>
          </a:bodyPr>
          <a:lstStyle/>
          <a:p>
            <a:r>
              <a:rPr lang="en-GB" sz="4800" dirty="0">
                <a:solidFill>
                  <a:prstClr val="black"/>
                </a:solidFill>
                <a:ea typeface="+mj-ea"/>
                <a:cs typeface="+mj-cs"/>
              </a:rPr>
              <a:t>Why Google Classroom?</a:t>
            </a:r>
            <a:endParaRPr lang="en-GB" dirty="0"/>
          </a:p>
        </p:txBody>
      </p:sp>
    </p:spTree>
    <p:extLst>
      <p:ext uri="{BB962C8B-B14F-4D97-AF65-F5344CB8AC3E}">
        <p14:creationId xmlns:p14="http://schemas.microsoft.com/office/powerpoint/2010/main" val="78233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4" name="Rectangle 3">
            <a:extLst>
              <a:ext uri="{FF2B5EF4-FFF2-40B4-BE49-F238E27FC236}">
                <a16:creationId xmlns:a16="http://schemas.microsoft.com/office/drawing/2014/main" id="{B0CD4688-CF95-4889-A9EF-AA6B4F23C93B}"/>
              </a:ext>
            </a:extLst>
          </p:cNvPr>
          <p:cNvSpPr/>
          <p:nvPr/>
        </p:nvSpPr>
        <p:spPr>
          <a:xfrm>
            <a:off x="1114425" y="1001031"/>
            <a:ext cx="9963150" cy="2554545"/>
          </a:xfrm>
          <a:prstGeom prst="rect">
            <a:avLst/>
          </a:prstGeom>
        </p:spPr>
        <p:txBody>
          <a:bodyPr wrap="square">
            <a:spAutoFit/>
          </a:bodyPr>
          <a:lstStyle/>
          <a:p>
            <a:pPr algn="ctr" fontAlgn="base"/>
            <a:r>
              <a:rPr lang="en-GB" sz="3200" dirty="0">
                <a:latin typeface="Cambria" panose="02040503050406030204" pitchFamily="18" charset="0"/>
                <a:ea typeface="Cambria" panose="02040503050406030204" pitchFamily="18" charset="0"/>
              </a:rPr>
              <a:t>Google Classroom</a:t>
            </a:r>
          </a:p>
          <a:p>
            <a:pPr algn="ctr" fontAlgn="base"/>
            <a:r>
              <a:rPr lang="en-GB" sz="3200" dirty="0">
                <a:latin typeface="Cambria" panose="02040503050406030204" pitchFamily="18" charset="0"/>
                <a:ea typeface="Cambria" panose="02040503050406030204" pitchFamily="18" charset="0"/>
              </a:rPr>
              <a:t>Accelerated Reader</a:t>
            </a:r>
          </a:p>
          <a:p>
            <a:pPr algn="ctr" fontAlgn="base"/>
            <a:r>
              <a:rPr lang="en-GB" sz="3200" dirty="0">
                <a:latin typeface="Cambria" panose="02040503050406030204" pitchFamily="18" charset="0"/>
                <a:ea typeface="Cambria" panose="02040503050406030204" pitchFamily="18" charset="0"/>
              </a:rPr>
              <a:t>Times Tables </a:t>
            </a:r>
            <a:r>
              <a:rPr lang="en-GB" sz="3200" dirty="0" err="1">
                <a:latin typeface="Cambria" panose="02040503050406030204" pitchFamily="18" charset="0"/>
                <a:ea typeface="Cambria" panose="02040503050406030204" pitchFamily="18" charset="0"/>
              </a:rPr>
              <a:t>Rockstars</a:t>
            </a:r>
            <a:endParaRPr lang="en-GB" sz="3200" dirty="0">
              <a:latin typeface="Cambria" panose="02040503050406030204" pitchFamily="18" charset="0"/>
              <a:ea typeface="Cambria" panose="02040503050406030204" pitchFamily="18" charset="0"/>
            </a:endParaRPr>
          </a:p>
          <a:p>
            <a:pPr algn="ctr" fontAlgn="base"/>
            <a:r>
              <a:rPr lang="en-GB" sz="3200" dirty="0" err="1">
                <a:latin typeface="Cambria" panose="02040503050406030204" pitchFamily="18" charset="0"/>
                <a:ea typeface="Cambria" panose="02040503050406030204" pitchFamily="18" charset="0"/>
              </a:rPr>
              <a:t>Numbots</a:t>
            </a:r>
            <a:endParaRPr lang="en-GB" sz="3200" dirty="0">
              <a:latin typeface="Cambria" panose="02040503050406030204" pitchFamily="18" charset="0"/>
              <a:ea typeface="Cambria" panose="02040503050406030204" pitchFamily="18" charset="0"/>
            </a:endParaRPr>
          </a:p>
          <a:p>
            <a:pPr algn="ctr" fontAlgn="base"/>
            <a:r>
              <a:rPr lang="en-GB" sz="3200" dirty="0" err="1">
                <a:latin typeface="Cambria" panose="02040503050406030204" pitchFamily="18" charset="0"/>
                <a:ea typeface="Cambria" panose="02040503050406030204" pitchFamily="18" charset="0"/>
              </a:rPr>
              <a:t>EdShed</a:t>
            </a:r>
            <a:endParaRPr lang="en-GB" sz="3200"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0B2D4DE1-49AF-4B1C-B9DF-22627CD53314}"/>
              </a:ext>
            </a:extLst>
          </p:cNvPr>
          <p:cNvSpPr/>
          <p:nvPr/>
        </p:nvSpPr>
        <p:spPr>
          <a:xfrm>
            <a:off x="2611806" y="170034"/>
            <a:ext cx="7970452" cy="830997"/>
          </a:xfrm>
          <a:prstGeom prst="rect">
            <a:avLst/>
          </a:prstGeom>
        </p:spPr>
        <p:txBody>
          <a:bodyPr wrap="none">
            <a:spAutoFit/>
          </a:bodyPr>
          <a:lstStyle/>
          <a:p>
            <a:r>
              <a:rPr lang="en-GB" sz="4800" dirty="0">
                <a:solidFill>
                  <a:prstClr val="black"/>
                </a:solidFill>
                <a:ea typeface="+mj-ea"/>
                <a:cs typeface="+mj-cs"/>
              </a:rPr>
              <a:t>Surely…not another thing!!!</a:t>
            </a:r>
            <a:endParaRPr lang="en-GB" dirty="0"/>
          </a:p>
        </p:txBody>
      </p:sp>
      <p:sp>
        <p:nvSpPr>
          <p:cNvPr id="7" name="Rectangle 6">
            <a:extLst>
              <a:ext uri="{FF2B5EF4-FFF2-40B4-BE49-F238E27FC236}">
                <a16:creationId xmlns:a16="http://schemas.microsoft.com/office/drawing/2014/main" id="{9D9B49AD-0405-4C6D-AD34-12EEF95245F1}"/>
              </a:ext>
            </a:extLst>
          </p:cNvPr>
          <p:cNvSpPr/>
          <p:nvPr/>
        </p:nvSpPr>
        <p:spPr>
          <a:xfrm>
            <a:off x="486770" y="3896043"/>
            <a:ext cx="10699846" cy="1815882"/>
          </a:xfrm>
          <a:prstGeom prst="rect">
            <a:avLst/>
          </a:prstGeom>
        </p:spPr>
        <p:txBody>
          <a:bodyPr wrap="square">
            <a:spAutoFit/>
          </a:bodyPr>
          <a:lstStyle/>
          <a:p>
            <a:pPr lvl="0" algn="ctr" fontAlgn="base"/>
            <a:r>
              <a:rPr lang="en-GB" sz="2800" dirty="0">
                <a:solidFill>
                  <a:prstClr val="black"/>
                </a:solidFill>
                <a:latin typeface="Cambria" panose="02040503050406030204" pitchFamily="18" charset="0"/>
                <a:ea typeface="Cambria" panose="02040503050406030204" pitchFamily="18" charset="0"/>
              </a:rPr>
              <a:t>The unfortunate reality is that since March we have all had to make so many changes and adaptations to what we would call normal. Perhaps the age of convention is over!</a:t>
            </a:r>
          </a:p>
          <a:p>
            <a:pPr lvl="0" algn="ctr" fontAlgn="base"/>
            <a:r>
              <a:rPr lang="en-GB" sz="2800" dirty="0">
                <a:solidFill>
                  <a:prstClr val="black"/>
                </a:solidFill>
                <a:latin typeface="Cambria" panose="02040503050406030204" pitchFamily="18" charset="0"/>
                <a:ea typeface="Cambria" panose="02040503050406030204" pitchFamily="18" charset="0"/>
              </a:rPr>
              <a:t>We have to keep getting used to new things all the time.</a:t>
            </a:r>
          </a:p>
        </p:txBody>
      </p:sp>
    </p:spTree>
    <p:extLst>
      <p:ext uri="{BB962C8B-B14F-4D97-AF65-F5344CB8AC3E}">
        <p14:creationId xmlns:p14="http://schemas.microsoft.com/office/powerpoint/2010/main" val="541965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4" name="Rectangle 3">
            <a:extLst>
              <a:ext uri="{FF2B5EF4-FFF2-40B4-BE49-F238E27FC236}">
                <a16:creationId xmlns:a16="http://schemas.microsoft.com/office/drawing/2014/main" id="{B0CD4688-CF95-4889-A9EF-AA6B4F23C93B}"/>
              </a:ext>
            </a:extLst>
          </p:cNvPr>
          <p:cNvSpPr/>
          <p:nvPr/>
        </p:nvSpPr>
        <p:spPr>
          <a:xfrm>
            <a:off x="773230" y="1044247"/>
            <a:ext cx="10895606" cy="4031873"/>
          </a:xfrm>
          <a:prstGeom prst="rect">
            <a:avLst/>
          </a:prstGeom>
        </p:spPr>
        <p:txBody>
          <a:bodyPr wrap="square">
            <a:spAutoFit/>
          </a:bodyPr>
          <a:lstStyle/>
          <a:p>
            <a:pPr algn="ctr" fontAlgn="base"/>
            <a:r>
              <a:rPr lang="en-GB" sz="3200" dirty="0">
                <a:latin typeface="Cambria" panose="02040503050406030204" pitchFamily="18" charset="0"/>
                <a:ea typeface="Cambria" panose="02040503050406030204" pitchFamily="18" charset="0"/>
              </a:rPr>
              <a:t>TTR, AR, </a:t>
            </a:r>
            <a:r>
              <a:rPr lang="en-GB" sz="3200" dirty="0" err="1">
                <a:latin typeface="Cambria" panose="02040503050406030204" pitchFamily="18" charset="0"/>
                <a:ea typeface="Cambria" panose="02040503050406030204" pitchFamily="18" charset="0"/>
              </a:rPr>
              <a:t>EdShed</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Numbots</a:t>
            </a:r>
            <a:r>
              <a:rPr lang="en-GB" sz="3200" dirty="0">
                <a:latin typeface="Cambria" panose="02040503050406030204" pitchFamily="18" charset="0"/>
                <a:ea typeface="Cambria" panose="02040503050406030204" pitchFamily="18" charset="0"/>
              </a:rPr>
              <a:t> are all very intuitive and once up and running extremely easy to use.</a:t>
            </a:r>
          </a:p>
          <a:p>
            <a:pPr algn="ctr" fontAlgn="base"/>
            <a:endParaRPr lang="en-GB" sz="3200" dirty="0">
              <a:latin typeface="Cambria" panose="02040503050406030204" pitchFamily="18" charset="0"/>
              <a:ea typeface="Cambria" panose="02040503050406030204" pitchFamily="18" charset="0"/>
            </a:endParaRPr>
          </a:p>
          <a:p>
            <a:pPr algn="ctr" fontAlgn="base"/>
            <a:r>
              <a:rPr lang="en-GB" sz="3200" dirty="0">
                <a:latin typeface="Cambria" panose="02040503050406030204" pitchFamily="18" charset="0"/>
                <a:ea typeface="Cambria" panose="02040503050406030204" pitchFamily="18" charset="0"/>
              </a:rPr>
              <a:t>Progress can be tracked and usage is monitored. Challenges can be set by school, personal targets and levels can be set, rewards given and lots of children really like the software.</a:t>
            </a:r>
          </a:p>
          <a:p>
            <a:pPr algn="ctr" fontAlgn="base"/>
            <a:endParaRPr lang="en-GB" sz="3200" dirty="0">
              <a:latin typeface="Cambria" panose="02040503050406030204" pitchFamily="18" charset="0"/>
              <a:ea typeface="Cambria" panose="02040503050406030204" pitchFamily="18" charset="0"/>
            </a:endParaRPr>
          </a:p>
          <a:p>
            <a:pPr algn="ctr" fontAlgn="base"/>
            <a:r>
              <a:rPr lang="en-GB" sz="3200" dirty="0">
                <a:latin typeface="Cambria" panose="02040503050406030204" pitchFamily="18" charset="0"/>
                <a:ea typeface="Cambria" panose="02040503050406030204" pitchFamily="18" charset="0"/>
              </a:rPr>
              <a:t>Children can be self-sufficient with a bit of rehearsal!</a:t>
            </a:r>
          </a:p>
        </p:txBody>
      </p:sp>
      <p:sp>
        <p:nvSpPr>
          <p:cNvPr id="6" name="Rectangle 5">
            <a:extLst>
              <a:ext uri="{FF2B5EF4-FFF2-40B4-BE49-F238E27FC236}">
                <a16:creationId xmlns:a16="http://schemas.microsoft.com/office/drawing/2014/main" id="{0B2D4DE1-49AF-4B1C-B9DF-22627CD53314}"/>
              </a:ext>
            </a:extLst>
          </p:cNvPr>
          <p:cNvSpPr/>
          <p:nvPr/>
        </p:nvSpPr>
        <p:spPr>
          <a:xfrm>
            <a:off x="3851635" y="170034"/>
            <a:ext cx="4488729" cy="830997"/>
          </a:xfrm>
          <a:prstGeom prst="rect">
            <a:avLst/>
          </a:prstGeom>
        </p:spPr>
        <p:txBody>
          <a:bodyPr wrap="none">
            <a:spAutoFit/>
          </a:bodyPr>
          <a:lstStyle/>
          <a:p>
            <a:r>
              <a:rPr lang="en-GB" sz="4800" dirty="0">
                <a:solidFill>
                  <a:prstClr val="black"/>
                </a:solidFill>
                <a:ea typeface="+mj-ea"/>
                <a:cs typeface="+mj-cs"/>
              </a:rPr>
              <a:t>An opportunity</a:t>
            </a:r>
            <a:endParaRPr lang="en-GB" dirty="0"/>
          </a:p>
        </p:txBody>
      </p:sp>
    </p:spTree>
    <p:extLst>
      <p:ext uri="{BB962C8B-B14F-4D97-AF65-F5344CB8AC3E}">
        <p14:creationId xmlns:p14="http://schemas.microsoft.com/office/powerpoint/2010/main" val="1870234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4" name="Rectangle 3">
            <a:extLst>
              <a:ext uri="{FF2B5EF4-FFF2-40B4-BE49-F238E27FC236}">
                <a16:creationId xmlns:a16="http://schemas.microsoft.com/office/drawing/2014/main" id="{B0CD4688-CF95-4889-A9EF-AA6B4F23C93B}"/>
              </a:ext>
            </a:extLst>
          </p:cNvPr>
          <p:cNvSpPr/>
          <p:nvPr/>
        </p:nvSpPr>
        <p:spPr>
          <a:xfrm>
            <a:off x="1114425" y="1748152"/>
            <a:ext cx="9963150" cy="4524315"/>
          </a:xfrm>
          <a:prstGeom prst="rect">
            <a:avLst/>
          </a:prstGeom>
        </p:spPr>
        <p:txBody>
          <a:bodyPr wrap="square">
            <a:spAutoFit/>
          </a:bodyPr>
          <a:lstStyle/>
          <a:p>
            <a:pPr algn="ctr" fontAlgn="base"/>
            <a:r>
              <a:rPr lang="en-GB" sz="3200" dirty="0">
                <a:latin typeface="Cambria" panose="02040503050406030204" pitchFamily="18" charset="0"/>
                <a:ea typeface="Cambria" panose="02040503050406030204" pitchFamily="18" charset="0"/>
              </a:rPr>
              <a:t>Please stay on mute to avoid feedback</a:t>
            </a:r>
          </a:p>
          <a:p>
            <a:pPr algn="ctr" fontAlgn="base"/>
            <a:endParaRPr lang="en-GB" sz="3200" dirty="0">
              <a:latin typeface="Cambria" panose="02040503050406030204" pitchFamily="18" charset="0"/>
              <a:ea typeface="Cambria" panose="02040503050406030204" pitchFamily="18" charset="0"/>
            </a:endParaRPr>
          </a:p>
          <a:p>
            <a:pPr algn="ctr" fontAlgn="base"/>
            <a:r>
              <a:rPr lang="en-GB" sz="3200" dirty="0">
                <a:latin typeface="Cambria" panose="02040503050406030204" pitchFamily="18" charset="0"/>
                <a:ea typeface="Cambria" panose="02040503050406030204" pitchFamily="18" charset="0"/>
              </a:rPr>
              <a:t>The meeting is being recorded</a:t>
            </a:r>
          </a:p>
          <a:p>
            <a:pPr algn="ctr" fontAlgn="base"/>
            <a:endParaRPr lang="en-GB" sz="3200" dirty="0">
              <a:latin typeface="Cambria" panose="02040503050406030204" pitchFamily="18" charset="0"/>
              <a:ea typeface="Cambria" panose="02040503050406030204" pitchFamily="18" charset="0"/>
            </a:endParaRPr>
          </a:p>
          <a:p>
            <a:pPr algn="ctr" fontAlgn="base"/>
            <a:r>
              <a:rPr lang="en-GB" sz="3200" dirty="0">
                <a:latin typeface="Cambria" panose="02040503050406030204" pitchFamily="18" charset="0"/>
                <a:ea typeface="Cambria" panose="02040503050406030204" pitchFamily="18" charset="0"/>
              </a:rPr>
              <a:t>It’s nice to keep your camera on – please remember that everyone can see you!</a:t>
            </a:r>
          </a:p>
          <a:p>
            <a:pPr algn="ctr" fontAlgn="base"/>
            <a:endParaRPr lang="en-GB" sz="3200" dirty="0">
              <a:latin typeface="Cambria" panose="02040503050406030204" pitchFamily="18" charset="0"/>
              <a:ea typeface="Cambria" panose="02040503050406030204" pitchFamily="18" charset="0"/>
            </a:endParaRPr>
          </a:p>
          <a:p>
            <a:pPr algn="ctr" fontAlgn="base"/>
            <a:r>
              <a:rPr lang="en-GB" sz="3200" dirty="0">
                <a:latin typeface="Cambria" panose="02040503050406030204" pitchFamily="18" charset="0"/>
                <a:ea typeface="Cambria" panose="02040503050406030204" pitchFamily="18" charset="0"/>
              </a:rPr>
              <a:t>Technology is unpredictable!!</a:t>
            </a:r>
          </a:p>
          <a:p>
            <a:pPr algn="ctr" fontAlgn="base"/>
            <a:endParaRPr lang="en-GB" sz="3200"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0B2D4DE1-49AF-4B1C-B9DF-22627CD53314}"/>
              </a:ext>
            </a:extLst>
          </p:cNvPr>
          <p:cNvSpPr/>
          <p:nvPr/>
        </p:nvSpPr>
        <p:spPr>
          <a:xfrm>
            <a:off x="4316781" y="254678"/>
            <a:ext cx="4219425" cy="830997"/>
          </a:xfrm>
          <a:prstGeom prst="rect">
            <a:avLst/>
          </a:prstGeom>
        </p:spPr>
        <p:txBody>
          <a:bodyPr wrap="none">
            <a:spAutoFit/>
          </a:bodyPr>
          <a:lstStyle/>
          <a:p>
            <a:r>
              <a:rPr lang="en-GB" sz="4800" dirty="0">
                <a:solidFill>
                  <a:prstClr val="black"/>
                </a:solidFill>
                <a:ea typeface="+mj-ea"/>
                <a:cs typeface="+mj-cs"/>
              </a:rPr>
              <a:t>Zoom Meeting</a:t>
            </a:r>
            <a:endParaRPr lang="en-GB" dirty="0"/>
          </a:p>
        </p:txBody>
      </p:sp>
    </p:spTree>
    <p:extLst>
      <p:ext uri="{BB962C8B-B14F-4D97-AF65-F5344CB8AC3E}">
        <p14:creationId xmlns:p14="http://schemas.microsoft.com/office/powerpoint/2010/main" val="122250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83812" y="422702"/>
            <a:ext cx="4936672" cy="830997"/>
          </a:xfrm>
          <a:prstGeom prst="rect">
            <a:avLst/>
          </a:prstGeom>
        </p:spPr>
        <p:txBody>
          <a:bodyPr wrap="none">
            <a:spAutoFit/>
          </a:bodyPr>
          <a:lstStyle/>
          <a:p>
            <a:r>
              <a:rPr lang="en-GB" sz="4800" dirty="0">
                <a:solidFill>
                  <a:prstClr val="black"/>
                </a:solidFill>
                <a:ea typeface="+mj-ea"/>
                <a:cs typeface="+mj-cs"/>
              </a:rPr>
              <a:t>Survey responses</a:t>
            </a:r>
            <a:endParaRPr lang="en-GB" dirty="0"/>
          </a:p>
        </p:txBody>
      </p:sp>
      <p:pic>
        <p:nvPicPr>
          <p:cNvPr id="2" name="Picture 1">
            <a:extLst>
              <a:ext uri="{FF2B5EF4-FFF2-40B4-BE49-F238E27FC236}">
                <a16:creationId xmlns:a16="http://schemas.microsoft.com/office/drawing/2014/main" id="{99884CB6-9617-480F-929C-2D029F79C0E0}"/>
              </a:ext>
            </a:extLst>
          </p:cNvPr>
          <p:cNvPicPr>
            <a:picLocks noChangeAspect="1"/>
          </p:cNvPicPr>
          <p:nvPr/>
        </p:nvPicPr>
        <p:blipFill>
          <a:blip r:embed="rId3"/>
          <a:stretch>
            <a:fillRect/>
          </a:stretch>
        </p:blipFill>
        <p:spPr>
          <a:xfrm>
            <a:off x="514350" y="1593291"/>
            <a:ext cx="10875597" cy="3516557"/>
          </a:xfrm>
          <a:prstGeom prst="rect">
            <a:avLst/>
          </a:prstGeom>
        </p:spPr>
      </p:pic>
    </p:spTree>
    <p:extLst>
      <p:ext uri="{BB962C8B-B14F-4D97-AF65-F5344CB8AC3E}">
        <p14:creationId xmlns:p14="http://schemas.microsoft.com/office/powerpoint/2010/main" val="3307080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83812" y="422702"/>
            <a:ext cx="4936672" cy="830997"/>
          </a:xfrm>
          <a:prstGeom prst="rect">
            <a:avLst/>
          </a:prstGeom>
        </p:spPr>
        <p:txBody>
          <a:bodyPr wrap="none">
            <a:spAutoFit/>
          </a:bodyPr>
          <a:lstStyle/>
          <a:p>
            <a:r>
              <a:rPr lang="en-GB" sz="4800" dirty="0">
                <a:solidFill>
                  <a:prstClr val="black"/>
                </a:solidFill>
                <a:ea typeface="+mj-ea"/>
                <a:cs typeface="+mj-cs"/>
              </a:rPr>
              <a:t>Survey responses</a:t>
            </a:r>
            <a:endParaRPr lang="en-GB" dirty="0"/>
          </a:p>
        </p:txBody>
      </p:sp>
      <p:pic>
        <p:nvPicPr>
          <p:cNvPr id="4" name="Picture 3">
            <a:extLst>
              <a:ext uri="{FF2B5EF4-FFF2-40B4-BE49-F238E27FC236}">
                <a16:creationId xmlns:a16="http://schemas.microsoft.com/office/drawing/2014/main" id="{945BFFEA-299A-4947-8F6C-CEF1B4534455}"/>
              </a:ext>
            </a:extLst>
          </p:cNvPr>
          <p:cNvPicPr>
            <a:picLocks noChangeAspect="1"/>
          </p:cNvPicPr>
          <p:nvPr/>
        </p:nvPicPr>
        <p:blipFill>
          <a:blip r:embed="rId3"/>
          <a:stretch>
            <a:fillRect/>
          </a:stretch>
        </p:blipFill>
        <p:spPr>
          <a:xfrm>
            <a:off x="352424" y="1583374"/>
            <a:ext cx="11659975" cy="3369626"/>
          </a:xfrm>
          <a:prstGeom prst="rect">
            <a:avLst/>
          </a:prstGeom>
        </p:spPr>
      </p:pic>
    </p:spTree>
    <p:extLst>
      <p:ext uri="{BB962C8B-B14F-4D97-AF65-F5344CB8AC3E}">
        <p14:creationId xmlns:p14="http://schemas.microsoft.com/office/powerpoint/2010/main" val="1073430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83812" y="422702"/>
            <a:ext cx="4936672" cy="830997"/>
          </a:xfrm>
          <a:prstGeom prst="rect">
            <a:avLst/>
          </a:prstGeom>
        </p:spPr>
        <p:txBody>
          <a:bodyPr wrap="none">
            <a:spAutoFit/>
          </a:bodyPr>
          <a:lstStyle/>
          <a:p>
            <a:r>
              <a:rPr lang="en-GB" sz="4800" dirty="0">
                <a:solidFill>
                  <a:prstClr val="black"/>
                </a:solidFill>
                <a:ea typeface="+mj-ea"/>
                <a:cs typeface="+mj-cs"/>
              </a:rPr>
              <a:t>Survey responses</a:t>
            </a:r>
            <a:endParaRPr lang="en-GB" dirty="0"/>
          </a:p>
        </p:txBody>
      </p:sp>
      <p:pic>
        <p:nvPicPr>
          <p:cNvPr id="2" name="Picture 1">
            <a:extLst>
              <a:ext uri="{FF2B5EF4-FFF2-40B4-BE49-F238E27FC236}">
                <a16:creationId xmlns:a16="http://schemas.microsoft.com/office/drawing/2014/main" id="{BDD95DF3-E83E-480B-B4AA-6DF24229E4E5}"/>
              </a:ext>
            </a:extLst>
          </p:cNvPr>
          <p:cNvPicPr>
            <a:picLocks noChangeAspect="1"/>
          </p:cNvPicPr>
          <p:nvPr/>
        </p:nvPicPr>
        <p:blipFill>
          <a:blip r:embed="rId3"/>
          <a:stretch>
            <a:fillRect/>
          </a:stretch>
        </p:blipFill>
        <p:spPr>
          <a:xfrm>
            <a:off x="958093" y="1423736"/>
            <a:ext cx="9557360" cy="3442114"/>
          </a:xfrm>
          <a:prstGeom prst="rect">
            <a:avLst/>
          </a:prstGeom>
        </p:spPr>
      </p:pic>
    </p:spTree>
    <p:extLst>
      <p:ext uri="{BB962C8B-B14F-4D97-AF65-F5344CB8AC3E}">
        <p14:creationId xmlns:p14="http://schemas.microsoft.com/office/powerpoint/2010/main" val="1535395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911897" y="751531"/>
            <a:ext cx="5359159" cy="830997"/>
          </a:xfrm>
          <a:prstGeom prst="rect">
            <a:avLst/>
          </a:prstGeom>
        </p:spPr>
        <p:txBody>
          <a:bodyPr wrap="none">
            <a:spAutoFit/>
          </a:bodyPr>
          <a:lstStyle/>
          <a:p>
            <a:r>
              <a:rPr lang="en-GB" sz="4800" dirty="0">
                <a:solidFill>
                  <a:prstClr val="black"/>
                </a:solidFill>
                <a:ea typeface="+mj-ea"/>
                <a:cs typeface="+mj-cs"/>
              </a:rPr>
              <a:t>Google Classroom </a:t>
            </a:r>
            <a:endParaRPr lang="en-GB" dirty="0"/>
          </a:p>
        </p:txBody>
      </p:sp>
      <p:pic>
        <p:nvPicPr>
          <p:cNvPr id="2" name="Picture 1">
            <a:extLst>
              <a:ext uri="{FF2B5EF4-FFF2-40B4-BE49-F238E27FC236}">
                <a16:creationId xmlns:a16="http://schemas.microsoft.com/office/drawing/2014/main" id="{D1511E07-C891-4427-831E-40698262DCF4}"/>
              </a:ext>
            </a:extLst>
          </p:cNvPr>
          <p:cNvPicPr>
            <a:picLocks noChangeAspect="1"/>
          </p:cNvPicPr>
          <p:nvPr/>
        </p:nvPicPr>
        <p:blipFill>
          <a:blip r:embed="rId3"/>
          <a:stretch>
            <a:fillRect/>
          </a:stretch>
        </p:blipFill>
        <p:spPr>
          <a:xfrm>
            <a:off x="776588" y="2165088"/>
            <a:ext cx="9629775" cy="2362200"/>
          </a:xfrm>
          <a:prstGeom prst="rect">
            <a:avLst/>
          </a:prstGeom>
        </p:spPr>
      </p:pic>
    </p:spTree>
    <p:extLst>
      <p:ext uri="{BB962C8B-B14F-4D97-AF65-F5344CB8AC3E}">
        <p14:creationId xmlns:p14="http://schemas.microsoft.com/office/powerpoint/2010/main" val="1927902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4" name="Rectangle 3">
            <a:extLst>
              <a:ext uri="{FF2B5EF4-FFF2-40B4-BE49-F238E27FC236}">
                <a16:creationId xmlns:a16="http://schemas.microsoft.com/office/drawing/2014/main" id="{B0CD4688-CF95-4889-A9EF-AA6B4F23C93B}"/>
              </a:ext>
            </a:extLst>
          </p:cNvPr>
          <p:cNvSpPr/>
          <p:nvPr/>
        </p:nvSpPr>
        <p:spPr>
          <a:xfrm>
            <a:off x="3371850" y="1755083"/>
            <a:ext cx="6096000" cy="3354765"/>
          </a:xfrm>
          <a:prstGeom prst="rect">
            <a:avLst/>
          </a:prstGeom>
        </p:spPr>
        <p:txBody>
          <a:bodyPr>
            <a:spAutoFit/>
          </a:bodyPr>
          <a:lstStyle/>
          <a:p>
            <a:pPr fontAlgn="base">
              <a:buFont typeface="Arial" panose="020B0604020202020204" pitchFamily="34" charset="0"/>
              <a:buChar char="•"/>
            </a:pPr>
            <a:r>
              <a:rPr lang="en-GB" sz="3200" dirty="0">
                <a:latin typeface="Cambria" panose="02040503050406030204" pitchFamily="18" charset="0"/>
                <a:ea typeface="Cambria" panose="02040503050406030204" pitchFamily="18" charset="0"/>
              </a:rPr>
              <a:t>Pines - </a:t>
            </a:r>
            <a:r>
              <a:rPr lang="en-GB" sz="3600" dirty="0">
                <a:latin typeface="Cambria" panose="02040503050406030204" pitchFamily="18" charset="0"/>
                <a:ea typeface="Cambria" panose="02040503050406030204" pitchFamily="18" charset="0"/>
              </a:rPr>
              <a:t>jyu7zea </a:t>
            </a:r>
            <a:endParaRPr lang="en-GB" sz="3200" dirty="0">
              <a:latin typeface="Cambria" panose="02040503050406030204" pitchFamily="18" charset="0"/>
              <a:ea typeface="Cambria" panose="02040503050406030204" pitchFamily="18" charset="0"/>
            </a:endParaRPr>
          </a:p>
          <a:p>
            <a:pPr fontAlgn="base">
              <a:buFont typeface="Arial" panose="020B0604020202020204" pitchFamily="34" charset="0"/>
              <a:buChar char="•"/>
            </a:pPr>
            <a:r>
              <a:rPr lang="en-GB" sz="3200" dirty="0">
                <a:latin typeface="Cambria" panose="02040503050406030204" pitchFamily="18" charset="0"/>
                <a:ea typeface="Cambria" panose="02040503050406030204" pitchFamily="18" charset="0"/>
              </a:rPr>
              <a:t>Poplars - </a:t>
            </a:r>
            <a:r>
              <a:rPr lang="en-GB" sz="3600" dirty="0">
                <a:latin typeface="Cambria" panose="02040503050406030204" pitchFamily="18" charset="0"/>
                <a:ea typeface="Cambria" panose="02040503050406030204" pitchFamily="18" charset="0"/>
              </a:rPr>
              <a:t>d42sra4 </a:t>
            </a:r>
            <a:endParaRPr lang="en-GB" sz="3200" dirty="0">
              <a:latin typeface="Cambria" panose="02040503050406030204" pitchFamily="18" charset="0"/>
              <a:ea typeface="Cambria" panose="02040503050406030204" pitchFamily="18" charset="0"/>
            </a:endParaRPr>
          </a:p>
          <a:p>
            <a:pPr fontAlgn="base">
              <a:buFont typeface="Arial" panose="020B0604020202020204" pitchFamily="34" charset="0"/>
              <a:buChar char="•"/>
            </a:pPr>
            <a:r>
              <a:rPr lang="en-GB" sz="3200" dirty="0">
                <a:latin typeface="Cambria" panose="02040503050406030204" pitchFamily="18" charset="0"/>
                <a:ea typeface="Cambria" panose="02040503050406030204" pitchFamily="18" charset="0"/>
              </a:rPr>
              <a:t>Redwoods - </a:t>
            </a:r>
            <a:r>
              <a:rPr lang="en-GB" sz="3600" dirty="0" err="1">
                <a:latin typeface="Cambria" panose="02040503050406030204" pitchFamily="18" charset="0"/>
                <a:ea typeface="Cambria" panose="02040503050406030204" pitchFamily="18" charset="0"/>
              </a:rPr>
              <a:t>ifpnbpw</a:t>
            </a:r>
            <a:r>
              <a:rPr lang="en-GB" sz="3600" dirty="0">
                <a:latin typeface="Cambria" panose="02040503050406030204" pitchFamily="18" charset="0"/>
                <a:ea typeface="Cambria" panose="02040503050406030204" pitchFamily="18" charset="0"/>
              </a:rPr>
              <a:t> </a:t>
            </a:r>
            <a:endParaRPr lang="en-GB" sz="3200" dirty="0">
              <a:latin typeface="Cambria" panose="02040503050406030204" pitchFamily="18" charset="0"/>
              <a:ea typeface="Cambria" panose="02040503050406030204" pitchFamily="18" charset="0"/>
            </a:endParaRPr>
          </a:p>
          <a:p>
            <a:pPr fontAlgn="base">
              <a:buFont typeface="Arial" panose="020B0604020202020204" pitchFamily="34" charset="0"/>
              <a:buChar char="•"/>
            </a:pPr>
            <a:r>
              <a:rPr lang="en-GB" sz="3200" dirty="0">
                <a:latin typeface="Cambria" panose="02040503050406030204" pitchFamily="18" charset="0"/>
                <a:ea typeface="Cambria" panose="02040503050406030204" pitchFamily="18" charset="0"/>
              </a:rPr>
              <a:t>Maples - </a:t>
            </a:r>
            <a:r>
              <a:rPr lang="en-GB" sz="3600" dirty="0" err="1">
                <a:latin typeface="Cambria" panose="02040503050406030204" pitchFamily="18" charset="0"/>
                <a:ea typeface="Cambria" panose="02040503050406030204" pitchFamily="18" charset="0"/>
              </a:rPr>
              <a:t>bbznttl</a:t>
            </a:r>
            <a:r>
              <a:rPr lang="en-GB" sz="3600" dirty="0">
                <a:latin typeface="Cambria" panose="02040503050406030204" pitchFamily="18" charset="0"/>
                <a:ea typeface="Cambria" panose="02040503050406030204" pitchFamily="18" charset="0"/>
              </a:rPr>
              <a:t> </a:t>
            </a:r>
            <a:endParaRPr lang="en-GB" sz="3200" dirty="0">
              <a:latin typeface="Cambria" panose="02040503050406030204" pitchFamily="18" charset="0"/>
              <a:ea typeface="Cambria" panose="02040503050406030204" pitchFamily="18" charset="0"/>
            </a:endParaRPr>
          </a:p>
          <a:p>
            <a:pPr fontAlgn="base">
              <a:buFont typeface="Arial" panose="020B0604020202020204" pitchFamily="34" charset="0"/>
              <a:buChar char="•"/>
            </a:pPr>
            <a:r>
              <a:rPr lang="en-GB" sz="3200" dirty="0">
                <a:latin typeface="Cambria" panose="02040503050406030204" pitchFamily="18" charset="0"/>
                <a:ea typeface="Cambria" panose="02040503050406030204" pitchFamily="18" charset="0"/>
              </a:rPr>
              <a:t>Oaks - x6zr7ed </a:t>
            </a:r>
          </a:p>
          <a:p>
            <a:pPr fontAlgn="base">
              <a:buFont typeface="Arial" panose="020B0604020202020204" pitchFamily="34" charset="0"/>
              <a:buChar char="•"/>
            </a:pPr>
            <a:r>
              <a:rPr lang="en-GB" sz="3200" dirty="0">
                <a:latin typeface="Cambria" panose="02040503050406030204" pitchFamily="18" charset="0"/>
                <a:ea typeface="Cambria" panose="02040503050406030204" pitchFamily="18" charset="0"/>
              </a:rPr>
              <a:t>Cedars – </a:t>
            </a:r>
            <a:r>
              <a:rPr lang="en-GB" sz="3600" dirty="0">
                <a:latin typeface="Cambria" panose="02040503050406030204" pitchFamily="18" charset="0"/>
                <a:ea typeface="Cambria" panose="02040503050406030204" pitchFamily="18" charset="0"/>
              </a:rPr>
              <a:t>7wyco7x</a:t>
            </a:r>
            <a:r>
              <a:rPr lang="en-GB" sz="2000" dirty="0">
                <a:solidFill>
                  <a:srgbClr val="000000"/>
                </a:solidFill>
                <a:latin typeface="Calibri" panose="020F0502020204030204" pitchFamily="34" charset="0"/>
              </a:rPr>
              <a:t> </a:t>
            </a:r>
            <a:endParaRPr lang="en-GB" dirty="0">
              <a:solidFill>
                <a:srgbClr val="000000"/>
              </a:solidFill>
              <a:latin typeface="Calibri" panose="020F0502020204030204" pitchFamily="34" charset="0"/>
            </a:endParaRPr>
          </a:p>
        </p:txBody>
      </p:sp>
      <p:sp>
        <p:nvSpPr>
          <p:cNvPr id="6" name="Rectangle 5">
            <a:extLst>
              <a:ext uri="{FF2B5EF4-FFF2-40B4-BE49-F238E27FC236}">
                <a16:creationId xmlns:a16="http://schemas.microsoft.com/office/drawing/2014/main" id="{0B2D4DE1-49AF-4B1C-B9DF-22627CD53314}"/>
              </a:ext>
            </a:extLst>
          </p:cNvPr>
          <p:cNvSpPr/>
          <p:nvPr/>
        </p:nvSpPr>
        <p:spPr>
          <a:xfrm>
            <a:off x="1483147" y="651302"/>
            <a:ext cx="8430513" cy="830997"/>
          </a:xfrm>
          <a:prstGeom prst="rect">
            <a:avLst/>
          </a:prstGeom>
        </p:spPr>
        <p:txBody>
          <a:bodyPr wrap="none">
            <a:spAutoFit/>
          </a:bodyPr>
          <a:lstStyle/>
          <a:p>
            <a:r>
              <a:rPr lang="en-GB" sz="4800" dirty="0">
                <a:solidFill>
                  <a:prstClr val="black"/>
                </a:solidFill>
                <a:ea typeface="+mj-ea"/>
                <a:cs typeface="+mj-cs"/>
              </a:rPr>
              <a:t>Codes for Google Classroom </a:t>
            </a:r>
            <a:endParaRPr lang="en-GB" dirty="0"/>
          </a:p>
        </p:txBody>
      </p:sp>
    </p:spTree>
    <p:extLst>
      <p:ext uri="{BB962C8B-B14F-4D97-AF65-F5344CB8AC3E}">
        <p14:creationId xmlns:p14="http://schemas.microsoft.com/office/powerpoint/2010/main" val="586236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210829"/>
            <a:ext cx="8527399" cy="830997"/>
          </a:xfrm>
          <a:prstGeom prst="rect">
            <a:avLst/>
          </a:prstGeom>
        </p:spPr>
        <p:txBody>
          <a:bodyPr wrap="none">
            <a:spAutoFit/>
          </a:bodyPr>
          <a:lstStyle/>
          <a:p>
            <a:r>
              <a:rPr lang="en-GB" sz="4800" dirty="0">
                <a:solidFill>
                  <a:prstClr val="black"/>
                </a:solidFill>
                <a:ea typeface="+mj-ea"/>
                <a:cs typeface="+mj-cs"/>
              </a:rPr>
              <a:t>Setting work and </a:t>
            </a:r>
            <a:r>
              <a:rPr lang="en-GB" sz="4800" dirty="0">
                <a:solidFill>
                  <a:prstClr val="black"/>
                </a:solidFill>
              </a:rPr>
              <a:t>handing</a:t>
            </a:r>
            <a:r>
              <a:rPr lang="en-GB" sz="4800" dirty="0">
                <a:solidFill>
                  <a:prstClr val="black"/>
                </a:solidFill>
                <a:ea typeface="+mj-ea"/>
                <a:cs typeface="+mj-cs"/>
              </a:rPr>
              <a:t> it in</a:t>
            </a:r>
            <a:endParaRPr lang="en-GB" dirty="0"/>
          </a:p>
        </p:txBody>
      </p:sp>
      <p:pic>
        <p:nvPicPr>
          <p:cNvPr id="2" name="Picture 1">
            <a:extLst>
              <a:ext uri="{FF2B5EF4-FFF2-40B4-BE49-F238E27FC236}">
                <a16:creationId xmlns:a16="http://schemas.microsoft.com/office/drawing/2014/main" id="{555F3772-6A3C-489A-8BBF-8E81491FE542}"/>
              </a:ext>
            </a:extLst>
          </p:cNvPr>
          <p:cNvPicPr>
            <a:picLocks noChangeAspect="1"/>
          </p:cNvPicPr>
          <p:nvPr/>
        </p:nvPicPr>
        <p:blipFill>
          <a:blip r:embed="rId3"/>
          <a:stretch>
            <a:fillRect/>
          </a:stretch>
        </p:blipFill>
        <p:spPr>
          <a:xfrm>
            <a:off x="1345672" y="1144280"/>
            <a:ext cx="8945290" cy="4389348"/>
          </a:xfrm>
          <a:prstGeom prst="rect">
            <a:avLst/>
          </a:prstGeom>
        </p:spPr>
      </p:pic>
    </p:spTree>
    <p:extLst>
      <p:ext uri="{BB962C8B-B14F-4D97-AF65-F5344CB8AC3E}">
        <p14:creationId xmlns:p14="http://schemas.microsoft.com/office/powerpoint/2010/main" val="3147852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210829"/>
            <a:ext cx="8527399" cy="830997"/>
          </a:xfrm>
          <a:prstGeom prst="rect">
            <a:avLst/>
          </a:prstGeom>
        </p:spPr>
        <p:txBody>
          <a:bodyPr wrap="none">
            <a:spAutoFit/>
          </a:bodyPr>
          <a:lstStyle/>
          <a:p>
            <a:r>
              <a:rPr lang="en-GB" sz="4800" dirty="0">
                <a:solidFill>
                  <a:prstClr val="black"/>
                </a:solidFill>
                <a:ea typeface="+mj-ea"/>
                <a:cs typeface="+mj-cs"/>
              </a:rPr>
              <a:t>Setting work and </a:t>
            </a:r>
            <a:r>
              <a:rPr lang="en-GB" sz="4800" dirty="0">
                <a:solidFill>
                  <a:prstClr val="black"/>
                </a:solidFill>
              </a:rPr>
              <a:t>handing</a:t>
            </a:r>
            <a:r>
              <a:rPr lang="en-GB" sz="4800" dirty="0">
                <a:solidFill>
                  <a:prstClr val="black"/>
                </a:solidFill>
                <a:ea typeface="+mj-ea"/>
                <a:cs typeface="+mj-cs"/>
              </a:rPr>
              <a:t> it in</a:t>
            </a:r>
            <a:endParaRPr lang="en-GB" dirty="0"/>
          </a:p>
        </p:txBody>
      </p:sp>
      <p:pic>
        <p:nvPicPr>
          <p:cNvPr id="4" name="Picture 3">
            <a:extLst>
              <a:ext uri="{FF2B5EF4-FFF2-40B4-BE49-F238E27FC236}">
                <a16:creationId xmlns:a16="http://schemas.microsoft.com/office/drawing/2014/main" id="{6926E58B-DF6D-43A4-B81F-0EBE3D109205}"/>
              </a:ext>
            </a:extLst>
          </p:cNvPr>
          <p:cNvPicPr>
            <a:picLocks noChangeAspect="1"/>
          </p:cNvPicPr>
          <p:nvPr/>
        </p:nvPicPr>
        <p:blipFill>
          <a:blip r:embed="rId3"/>
          <a:stretch>
            <a:fillRect/>
          </a:stretch>
        </p:blipFill>
        <p:spPr>
          <a:xfrm>
            <a:off x="3299408" y="1041826"/>
            <a:ext cx="4667250" cy="4681835"/>
          </a:xfrm>
          <a:prstGeom prst="rect">
            <a:avLst/>
          </a:prstGeom>
        </p:spPr>
      </p:pic>
    </p:spTree>
    <p:extLst>
      <p:ext uri="{BB962C8B-B14F-4D97-AF65-F5344CB8AC3E}">
        <p14:creationId xmlns:p14="http://schemas.microsoft.com/office/powerpoint/2010/main" val="216961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210829"/>
            <a:ext cx="8527399" cy="830997"/>
          </a:xfrm>
          <a:prstGeom prst="rect">
            <a:avLst/>
          </a:prstGeom>
        </p:spPr>
        <p:txBody>
          <a:bodyPr wrap="none">
            <a:spAutoFit/>
          </a:bodyPr>
          <a:lstStyle/>
          <a:p>
            <a:r>
              <a:rPr lang="en-GB" sz="4800" dirty="0">
                <a:solidFill>
                  <a:prstClr val="black"/>
                </a:solidFill>
                <a:ea typeface="+mj-ea"/>
                <a:cs typeface="+mj-cs"/>
              </a:rPr>
              <a:t>Setting work and </a:t>
            </a:r>
            <a:r>
              <a:rPr lang="en-GB" sz="4800" dirty="0">
                <a:solidFill>
                  <a:prstClr val="black"/>
                </a:solidFill>
              </a:rPr>
              <a:t>handing</a:t>
            </a:r>
            <a:r>
              <a:rPr lang="en-GB" sz="4800" dirty="0">
                <a:solidFill>
                  <a:prstClr val="black"/>
                </a:solidFill>
                <a:ea typeface="+mj-ea"/>
                <a:cs typeface="+mj-cs"/>
              </a:rPr>
              <a:t> it in</a:t>
            </a:r>
            <a:endParaRPr lang="en-GB" dirty="0"/>
          </a:p>
        </p:txBody>
      </p:sp>
      <p:pic>
        <p:nvPicPr>
          <p:cNvPr id="2" name="Picture 1">
            <a:extLst>
              <a:ext uri="{FF2B5EF4-FFF2-40B4-BE49-F238E27FC236}">
                <a16:creationId xmlns:a16="http://schemas.microsoft.com/office/drawing/2014/main" id="{A5A9FBAE-0B3D-46EE-A01A-FD3FF5E8C681}"/>
              </a:ext>
            </a:extLst>
          </p:cNvPr>
          <p:cNvPicPr>
            <a:picLocks noChangeAspect="1"/>
          </p:cNvPicPr>
          <p:nvPr/>
        </p:nvPicPr>
        <p:blipFill>
          <a:blip r:embed="rId3"/>
          <a:stretch>
            <a:fillRect/>
          </a:stretch>
        </p:blipFill>
        <p:spPr>
          <a:xfrm>
            <a:off x="1313373" y="1176652"/>
            <a:ext cx="9192702" cy="3933196"/>
          </a:xfrm>
          <a:prstGeom prst="rect">
            <a:avLst/>
          </a:prstGeom>
        </p:spPr>
      </p:pic>
      <p:cxnSp>
        <p:nvCxnSpPr>
          <p:cNvPr id="7" name="Straight Arrow Connector 6">
            <a:extLst>
              <a:ext uri="{FF2B5EF4-FFF2-40B4-BE49-F238E27FC236}">
                <a16:creationId xmlns:a16="http://schemas.microsoft.com/office/drawing/2014/main" id="{4CE99EF4-E706-4960-88DA-1C9BF0142FF6}"/>
              </a:ext>
            </a:extLst>
          </p:cNvPr>
          <p:cNvCxnSpPr>
            <a:cxnSpLocks/>
          </p:cNvCxnSpPr>
          <p:nvPr/>
        </p:nvCxnSpPr>
        <p:spPr>
          <a:xfrm>
            <a:off x="209550" y="2887501"/>
            <a:ext cx="1864019" cy="108299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691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359447" y="124735"/>
            <a:ext cx="8527399" cy="830997"/>
          </a:xfrm>
          <a:prstGeom prst="rect">
            <a:avLst/>
          </a:prstGeom>
        </p:spPr>
        <p:txBody>
          <a:bodyPr wrap="none">
            <a:spAutoFit/>
          </a:bodyPr>
          <a:lstStyle/>
          <a:p>
            <a:r>
              <a:rPr lang="en-GB" sz="4800" dirty="0">
                <a:solidFill>
                  <a:prstClr val="black"/>
                </a:solidFill>
                <a:ea typeface="+mj-ea"/>
                <a:cs typeface="+mj-cs"/>
              </a:rPr>
              <a:t>Setting work and </a:t>
            </a:r>
            <a:r>
              <a:rPr lang="en-GB" sz="4800" dirty="0">
                <a:solidFill>
                  <a:prstClr val="black"/>
                </a:solidFill>
              </a:rPr>
              <a:t>handing</a:t>
            </a:r>
            <a:r>
              <a:rPr lang="en-GB" sz="4800" dirty="0">
                <a:solidFill>
                  <a:prstClr val="black"/>
                </a:solidFill>
                <a:ea typeface="+mj-ea"/>
                <a:cs typeface="+mj-cs"/>
              </a:rPr>
              <a:t> it in</a:t>
            </a:r>
            <a:endParaRPr lang="en-GB" dirty="0"/>
          </a:p>
        </p:txBody>
      </p:sp>
      <p:pic>
        <p:nvPicPr>
          <p:cNvPr id="1026" name="Picture 2" descr="020fe09a-afb7-469b-b551-50c0404be3f9@GBRP123">
            <a:extLst>
              <a:ext uri="{FF2B5EF4-FFF2-40B4-BE49-F238E27FC236}">
                <a16:creationId xmlns:a16="http://schemas.microsoft.com/office/drawing/2014/main" id="{0090EBA5-CEED-4957-822C-EB24B026B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62" y="955732"/>
            <a:ext cx="2542737" cy="45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80008edb-400a-4a4e-ac39-8481e5ff6386@GBRP123">
            <a:extLst>
              <a:ext uri="{FF2B5EF4-FFF2-40B4-BE49-F238E27FC236}">
                <a16:creationId xmlns:a16="http://schemas.microsoft.com/office/drawing/2014/main" id="{7F20DCE9-891F-446D-BCF2-B0AB65DCD8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58" b="43873"/>
          <a:stretch/>
        </p:blipFill>
        <p:spPr bwMode="auto">
          <a:xfrm>
            <a:off x="6049881" y="955732"/>
            <a:ext cx="4773160" cy="45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D60F4D0-04A8-4A92-9067-383281DDA559}"/>
              </a:ext>
            </a:extLst>
          </p:cNvPr>
          <p:cNvCxnSpPr>
            <a:cxnSpLocks/>
          </p:cNvCxnSpPr>
          <p:nvPr/>
        </p:nvCxnSpPr>
        <p:spPr>
          <a:xfrm flipH="1">
            <a:off x="2519296" y="2325695"/>
            <a:ext cx="2019300" cy="2813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76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210829"/>
            <a:ext cx="8527399" cy="830997"/>
          </a:xfrm>
          <a:prstGeom prst="rect">
            <a:avLst/>
          </a:prstGeom>
        </p:spPr>
        <p:txBody>
          <a:bodyPr wrap="none">
            <a:spAutoFit/>
          </a:bodyPr>
          <a:lstStyle/>
          <a:p>
            <a:r>
              <a:rPr lang="en-GB" sz="4800" dirty="0">
                <a:solidFill>
                  <a:prstClr val="black"/>
                </a:solidFill>
                <a:ea typeface="+mj-ea"/>
                <a:cs typeface="+mj-cs"/>
              </a:rPr>
              <a:t>Setting work and </a:t>
            </a:r>
            <a:r>
              <a:rPr lang="en-GB" sz="4800" dirty="0">
                <a:solidFill>
                  <a:prstClr val="black"/>
                </a:solidFill>
              </a:rPr>
              <a:t>handing</a:t>
            </a:r>
            <a:r>
              <a:rPr lang="en-GB" sz="4800" dirty="0">
                <a:solidFill>
                  <a:prstClr val="black"/>
                </a:solidFill>
                <a:ea typeface="+mj-ea"/>
                <a:cs typeface="+mj-cs"/>
              </a:rPr>
              <a:t> it in</a:t>
            </a:r>
            <a:endParaRPr lang="en-GB" dirty="0"/>
          </a:p>
        </p:txBody>
      </p:sp>
      <p:pic>
        <p:nvPicPr>
          <p:cNvPr id="2050" name="Picture 2" descr="519440c0-b26e-4538-ae66-d07946fbb5dd@GBRP123">
            <a:extLst>
              <a:ext uri="{FF2B5EF4-FFF2-40B4-BE49-F238E27FC236}">
                <a16:creationId xmlns:a16="http://schemas.microsoft.com/office/drawing/2014/main" id="{1E079D44-F518-43EF-A674-00358D0D25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201" b="34317"/>
          <a:stretch/>
        </p:blipFill>
        <p:spPr bwMode="auto">
          <a:xfrm>
            <a:off x="2139739" y="1035609"/>
            <a:ext cx="6986587" cy="478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18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83812" y="422702"/>
            <a:ext cx="5222007" cy="830997"/>
          </a:xfrm>
          <a:prstGeom prst="rect">
            <a:avLst/>
          </a:prstGeom>
        </p:spPr>
        <p:txBody>
          <a:bodyPr wrap="none">
            <a:spAutoFit/>
          </a:bodyPr>
          <a:lstStyle/>
          <a:p>
            <a:r>
              <a:rPr lang="en-GB" sz="4800" dirty="0">
                <a:solidFill>
                  <a:prstClr val="black"/>
                </a:solidFill>
                <a:ea typeface="+mj-ea"/>
                <a:cs typeface="+mj-cs"/>
              </a:rPr>
              <a:t>Homework ‘types’</a:t>
            </a:r>
            <a:endParaRPr lang="en-GB" dirty="0"/>
          </a:p>
        </p:txBody>
      </p:sp>
      <p:graphicFrame>
        <p:nvGraphicFramePr>
          <p:cNvPr id="4" name="Table 3">
            <a:extLst>
              <a:ext uri="{FF2B5EF4-FFF2-40B4-BE49-F238E27FC236}">
                <a16:creationId xmlns:a16="http://schemas.microsoft.com/office/drawing/2014/main" id="{3E54A9EB-086B-4A12-AA75-8EA2C26C888F}"/>
              </a:ext>
            </a:extLst>
          </p:cNvPr>
          <p:cNvGraphicFramePr>
            <a:graphicFrameLocks noGrp="1"/>
          </p:cNvGraphicFramePr>
          <p:nvPr>
            <p:extLst>
              <p:ext uri="{D42A27DB-BD31-4B8C-83A1-F6EECF244321}">
                <p14:modId xmlns:p14="http://schemas.microsoft.com/office/powerpoint/2010/main" val="3754068225"/>
              </p:ext>
            </p:extLst>
          </p:nvPr>
        </p:nvGraphicFramePr>
        <p:xfrm>
          <a:off x="1880934" y="1443352"/>
          <a:ext cx="8128000" cy="4233548"/>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9915391"/>
                    </a:ext>
                  </a:extLst>
                </a:gridCol>
                <a:gridCol w="4064000">
                  <a:extLst>
                    <a:ext uri="{9D8B030D-6E8A-4147-A177-3AD203B41FA5}">
                      <a16:colId xmlns:a16="http://schemas.microsoft.com/office/drawing/2014/main" val="2539400303"/>
                    </a:ext>
                  </a:extLst>
                </a:gridCol>
              </a:tblGrid>
              <a:tr h="2074361">
                <a:tc>
                  <a:txBody>
                    <a:bodyPr/>
                    <a:lstStyle/>
                    <a:p>
                      <a:pPr algn="ctr"/>
                      <a:endParaRPr lang="en-GB" sz="2800" dirty="0">
                        <a:solidFill>
                          <a:schemeClr val="tx1"/>
                        </a:solidFill>
                        <a:latin typeface="Cambria" panose="02040503050406030204" pitchFamily="18" charset="0"/>
                        <a:ea typeface="Cambria" panose="02040503050406030204" pitchFamily="18" charset="0"/>
                      </a:endParaRPr>
                    </a:p>
                    <a:p>
                      <a:pPr algn="ctr"/>
                      <a:r>
                        <a:rPr lang="en-GB" sz="2800" dirty="0">
                          <a:solidFill>
                            <a:schemeClr val="tx1"/>
                          </a:solidFill>
                          <a:latin typeface="Cambria" panose="02040503050406030204" pitchFamily="18" charset="0"/>
                          <a:ea typeface="Cambria" panose="02040503050406030204" pitchFamily="18" charset="0"/>
                        </a:rPr>
                        <a:t>There’s not enough homework.</a:t>
                      </a:r>
                    </a:p>
                  </a:txBody>
                  <a:tcPr>
                    <a:solidFill>
                      <a:srgbClr val="FFC000"/>
                    </a:solidFill>
                  </a:tcPr>
                </a:tc>
                <a:tc>
                  <a:txBody>
                    <a:bodyPr/>
                    <a:lstStyle/>
                    <a:p>
                      <a:pPr algn="ctr"/>
                      <a:endParaRPr lang="en-GB" sz="2800" dirty="0">
                        <a:solidFill>
                          <a:schemeClr val="tx1"/>
                        </a:solidFill>
                        <a:latin typeface="Cambria" panose="02040503050406030204" pitchFamily="18" charset="0"/>
                        <a:ea typeface="Cambria" panose="02040503050406030204" pitchFamily="18" charset="0"/>
                      </a:endParaRPr>
                    </a:p>
                    <a:p>
                      <a:pPr algn="ctr"/>
                      <a:r>
                        <a:rPr lang="en-GB" sz="2800" dirty="0">
                          <a:solidFill>
                            <a:schemeClr val="tx1"/>
                          </a:solidFill>
                          <a:latin typeface="Cambria" panose="02040503050406030204" pitchFamily="18" charset="0"/>
                          <a:ea typeface="Cambria" panose="02040503050406030204" pitchFamily="18" charset="0"/>
                        </a:rPr>
                        <a:t>There’s normally the right amount of homework.</a:t>
                      </a:r>
                    </a:p>
                  </a:txBody>
                  <a:tcPr>
                    <a:solidFill>
                      <a:schemeClr val="accent1"/>
                    </a:solidFill>
                  </a:tcPr>
                </a:tc>
                <a:extLst>
                  <a:ext uri="{0D108BD9-81ED-4DB2-BD59-A6C34878D82A}">
                    <a16:rowId xmlns:a16="http://schemas.microsoft.com/office/drawing/2014/main" val="325515059"/>
                  </a:ext>
                </a:extLst>
              </a:tr>
              <a:tr h="2159187">
                <a:tc>
                  <a:txBody>
                    <a:bodyPr/>
                    <a:lstStyle/>
                    <a:p>
                      <a:pPr algn="ctr"/>
                      <a:endParaRPr lang="en-GB" sz="2800" b="1" dirty="0">
                        <a:solidFill>
                          <a:schemeClr val="tx1"/>
                        </a:solidFill>
                        <a:latin typeface="Cambria" panose="02040503050406030204" pitchFamily="18" charset="0"/>
                        <a:ea typeface="Cambria" panose="02040503050406030204" pitchFamily="18" charset="0"/>
                      </a:endParaRPr>
                    </a:p>
                    <a:p>
                      <a:pPr algn="ctr"/>
                      <a:r>
                        <a:rPr lang="en-GB" sz="2800" b="1" dirty="0">
                          <a:solidFill>
                            <a:schemeClr val="tx1"/>
                          </a:solidFill>
                          <a:latin typeface="Cambria" panose="02040503050406030204" pitchFamily="18" charset="0"/>
                          <a:ea typeface="Cambria" panose="02040503050406030204" pitchFamily="18" charset="0"/>
                        </a:rPr>
                        <a:t>There’s too much homework.</a:t>
                      </a:r>
                    </a:p>
                  </a:txBody>
                  <a:tcPr>
                    <a:solidFill>
                      <a:schemeClr val="accent5">
                        <a:lumMod val="60000"/>
                        <a:lumOff val="40000"/>
                      </a:schemeClr>
                    </a:solidFill>
                  </a:tcPr>
                </a:tc>
                <a:tc>
                  <a:txBody>
                    <a:bodyPr/>
                    <a:lstStyle/>
                    <a:p>
                      <a:pPr algn="ctr"/>
                      <a:endParaRPr lang="en-GB" sz="2800" b="1" dirty="0">
                        <a:solidFill>
                          <a:schemeClr val="tx1"/>
                        </a:solidFill>
                        <a:latin typeface="Cambria" panose="02040503050406030204" pitchFamily="18" charset="0"/>
                        <a:ea typeface="Cambria" panose="02040503050406030204" pitchFamily="18" charset="0"/>
                      </a:endParaRPr>
                    </a:p>
                    <a:p>
                      <a:pPr algn="ctr"/>
                      <a:r>
                        <a:rPr lang="en-GB" sz="2800" b="1" dirty="0">
                          <a:solidFill>
                            <a:schemeClr val="tx1"/>
                          </a:solidFill>
                          <a:latin typeface="Cambria" panose="02040503050406030204" pitchFamily="18" charset="0"/>
                          <a:ea typeface="Cambria" panose="02040503050406030204" pitchFamily="18" charset="0"/>
                        </a:rPr>
                        <a:t>Any piece of homework is too much!</a:t>
                      </a:r>
                    </a:p>
                  </a:txBody>
                  <a:tcPr>
                    <a:solidFill>
                      <a:schemeClr val="bg2">
                        <a:lumMod val="75000"/>
                      </a:schemeClr>
                    </a:solidFill>
                  </a:tcPr>
                </a:tc>
                <a:extLst>
                  <a:ext uri="{0D108BD9-81ED-4DB2-BD59-A6C34878D82A}">
                    <a16:rowId xmlns:a16="http://schemas.microsoft.com/office/drawing/2014/main" val="2610012446"/>
                  </a:ext>
                </a:extLst>
              </a:tr>
            </a:tbl>
          </a:graphicData>
        </a:graphic>
      </p:graphicFrame>
    </p:spTree>
    <p:extLst>
      <p:ext uri="{BB962C8B-B14F-4D97-AF65-F5344CB8AC3E}">
        <p14:creationId xmlns:p14="http://schemas.microsoft.com/office/powerpoint/2010/main" val="1090153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4704"/>
            <a:ext cx="8527399" cy="830997"/>
          </a:xfrm>
          <a:prstGeom prst="rect">
            <a:avLst/>
          </a:prstGeom>
        </p:spPr>
        <p:txBody>
          <a:bodyPr wrap="none">
            <a:spAutoFit/>
          </a:bodyPr>
          <a:lstStyle/>
          <a:p>
            <a:r>
              <a:rPr lang="en-GB" sz="4800" dirty="0">
                <a:solidFill>
                  <a:prstClr val="black"/>
                </a:solidFill>
                <a:ea typeface="+mj-ea"/>
                <a:cs typeface="+mj-cs"/>
              </a:rPr>
              <a:t>Setting work and </a:t>
            </a:r>
            <a:r>
              <a:rPr lang="en-GB" sz="4800" dirty="0">
                <a:solidFill>
                  <a:prstClr val="black"/>
                </a:solidFill>
              </a:rPr>
              <a:t>handing</a:t>
            </a:r>
            <a:r>
              <a:rPr lang="en-GB" sz="4800" dirty="0">
                <a:solidFill>
                  <a:prstClr val="black"/>
                </a:solidFill>
                <a:ea typeface="+mj-ea"/>
                <a:cs typeface="+mj-cs"/>
              </a:rPr>
              <a:t> it in</a:t>
            </a:r>
            <a:endParaRPr lang="en-GB" dirty="0"/>
          </a:p>
        </p:txBody>
      </p:sp>
      <p:pic>
        <p:nvPicPr>
          <p:cNvPr id="3074" name="Picture 2" descr="404e20bf-75f6-4dc8-950b-fb1d7169be20@GBRP123">
            <a:extLst>
              <a:ext uri="{FF2B5EF4-FFF2-40B4-BE49-F238E27FC236}">
                <a16:creationId xmlns:a16="http://schemas.microsoft.com/office/drawing/2014/main" id="{D4839E00-5BAD-4842-AC0C-9F2319E1DF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747"/>
          <a:stretch/>
        </p:blipFill>
        <p:spPr bwMode="auto">
          <a:xfrm>
            <a:off x="879370" y="1314450"/>
            <a:ext cx="3132909" cy="431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02d8b8de-4868-4704-87c7-719f2e46c9ab@GBRP123">
            <a:extLst>
              <a:ext uri="{FF2B5EF4-FFF2-40B4-BE49-F238E27FC236}">
                <a16:creationId xmlns:a16="http://schemas.microsoft.com/office/drawing/2014/main" id="{DC477C93-0928-454B-B1BC-90CCBBB6C6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80" b="40568"/>
          <a:stretch/>
        </p:blipFill>
        <p:spPr bwMode="auto">
          <a:xfrm>
            <a:off x="5600700" y="1009956"/>
            <a:ext cx="4182220" cy="471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5B7FC4F-FC49-46E0-9D3F-82B996B75E17}"/>
              </a:ext>
            </a:extLst>
          </p:cNvPr>
          <p:cNvSpPr/>
          <p:nvPr/>
        </p:nvSpPr>
        <p:spPr>
          <a:xfrm>
            <a:off x="6248400" y="1667504"/>
            <a:ext cx="914400" cy="19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E3D87472-CF30-4AD5-8BF7-2705FE08A4D0}"/>
              </a:ext>
            </a:extLst>
          </p:cNvPr>
          <p:cNvCxnSpPr>
            <a:cxnSpLocks/>
          </p:cNvCxnSpPr>
          <p:nvPr/>
        </p:nvCxnSpPr>
        <p:spPr>
          <a:xfrm flipH="1">
            <a:off x="2187869" y="3316295"/>
            <a:ext cx="2019300" cy="2813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CF01A09-3E8B-4C09-8F7B-0D4065EB15BE}"/>
              </a:ext>
            </a:extLst>
          </p:cNvPr>
          <p:cNvCxnSpPr>
            <a:cxnSpLocks/>
          </p:cNvCxnSpPr>
          <p:nvPr/>
        </p:nvCxnSpPr>
        <p:spPr>
          <a:xfrm flipH="1">
            <a:off x="2090424" y="2871563"/>
            <a:ext cx="2019300" cy="2813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275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210829"/>
            <a:ext cx="8527399" cy="830997"/>
          </a:xfrm>
          <a:prstGeom prst="rect">
            <a:avLst/>
          </a:prstGeom>
        </p:spPr>
        <p:txBody>
          <a:bodyPr wrap="none">
            <a:spAutoFit/>
          </a:bodyPr>
          <a:lstStyle/>
          <a:p>
            <a:r>
              <a:rPr lang="en-GB" sz="4800" dirty="0">
                <a:solidFill>
                  <a:prstClr val="black"/>
                </a:solidFill>
                <a:ea typeface="+mj-ea"/>
                <a:cs typeface="+mj-cs"/>
              </a:rPr>
              <a:t>Setting work and handing it in</a:t>
            </a:r>
            <a:endParaRPr lang="en-GB" dirty="0"/>
          </a:p>
        </p:txBody>
      </p:sp>
      <p:pic>
        <p:nvPicPr>
          <p:cNvPr id="4098" name="Picture 2" descr="1804a8a7-6f7d-4918-839a-4b5a7a3a3cc1@GBRP123">
            <a:extLst>
              <a:ext uri="{FF2B5EF4-FFF2-40B4-BE49-F238E27FC236}">
                <a16:creationId xmlns:a16="http://schemas.microsoft.com/office/drawing/2014/main" id="{37D5B779-77F9-4030-A565-AD5B5CF9B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1041826"/>
            <a:ext cx="2719387" cy="47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DB88AA7C-C29F-42E7-90CD-954261AAC5EE}"/>
              </a:ext>
            </a:extLst>
          </p:cNvPr>
          <p:cNvCxnSpPr/>
          <p:nvPr/>
        </p:nvCxnSpPr>
        <p:spPr>
          <a:xfrm>
            <a:off x="1483147" y="3924300"/>
            <a:ext cx="2745953" cy="14668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07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D7917-623C-459D-A18D-4472D0E64FD8}"/>
              </a:ext>
            </a:extLst>
          </p:cNvPr>
          <p:cNvSpPr/>
          <p:nvPr/>
        </p:nvSpPr>
        <p:spPr>
          <a:xfrm>
            <a:off x="4460616" y="287029"/>
            <a:ext cx="1635384" cy="830997"/>
          </a:xfrm>
          <a:prstGeom prst="rect">
            <a:avLst/>
          </a:prstGeom>
        </p:spPr>
        <p:txBody>
          <a:bodyPr wrap="none">
            <a:spAutoFit/>
          </a:bodyPr>
          <a:lstStyle/>
          <a:p>
            <a:r>
              <a:rPr lang="en-GB" sz="4800" dirty="0">
                <a:solidFill>
                  <a:prstClr val="black"/>
                </a:solidFill>
                <a:ea typeface="+mj-ea"/>
                <a:cs typeface="+mj-cs"/>
              </a:rPr>
              <a:t>Steps</a:t>
            </a:r>
            <a:endParaRPr lang="en-GB" dirty="0"/>
          </a:p>
        </p:txBody>
      </p:sp>
      <p:sp>
        <p:nvSpPr>
          <p:cNvPr id="4" name="Rectangle 3">
            <a:extLst>
              <a:ext uri="{FF2B5EF4-FFF2-40B4-BE49-F238E27FC236}">
                <a16:creationId xmlns:a16="http://schemas.microsoft.com/office/drawing/2014/main" id="{E9B0F849-56A3-4459-972C-8DA89FD006A6}"/>
              </a:ext>
            </a:extLst>
          </p:cNvPr>
          <p:cNvSpPr/>
          <p:nvPr/>
        </p:nvSpPr>
        <p:spPr>
          <a:xfrm>
            <a:off x="209550" y="1676906"/>
            <a:ext cx="11544299" cy="3539430"/>
          </a:xfrm>
          <a:prstGeom prst="rect">
            <a:avLst/>
          </a:prstGeom>
        </p:spPr>
        <p:txBody>
          <a:bodyPr wrap="square">
            <a:spAutoFit/>
          </a:bodyPr>
          <a:lstStyle/>
          <a:p>
            <a:pPr marL="514350" indent="-514350">
              <a:buAutoNum type="arabicPeriod"/>
            </a:pPr>
            <a:r>
              <a:rPr lang="en-GB" sz="3200" dirty="0">
                <a:solidFill>
                  <a:prstClr val="black"/>
                </a:solidFill>
                <a:latin typeface="Cambria" panose="02040503050406030204" pitchFamily="18" charset="0"/>
                <a:ea typeface="Cambria" panose="02040503050406030204" pitchFamily="18" charset="0"/>
              </a:rPr>
              <a:t>Log in to the class</a:t>
            </a:r>
          </a:p>
          <a:p>
            <a:pPr marL="342900" indent="-342900">
              <a:buAutoNum type="arabicPeriod"/>
            </a:pPr>
            <a:r>
              <a:rPr lang="en-GB" sz="3200" dirty="0">
                <a:solidFill>
                  <a:prstClr val="black"/>
                </a:solidFill>
                <a:latin typeface="Cambria" panose="02040503050406030204" pitchFamily="18" charset="0"/>
                <a:ea typeface="Cambria" panose="02040503050406030204" pitchFamily="18" charset="0"/>
              </a:rPr>
              <a:t> See upcoming events or click on classwork</a:t>
            </a:r>
          </a:p>
          <a:p>
            <a:pPr marL="342900" indent="-342900">
              <a:buAutoNum type="arabicPeriod"/>
            </a:pPr>
            <a:r>
              <a:rPr lang="en-GB" sz="3200" dirty="0">
                <a:solidFill>
                  <a:prstClr val="black"/>
                </a:solidFill>
                <a:latin typeface="Cambria" panose="02040503050406030204" pitchFamily="18" charset="0"/>
                <a:ea typeface="Cambria" panose="02040503050406030204" pitchFamily="18" charset="0"/>
              </a:rPr>
              <a:t> Download homework file/read instructions </a:t>
            </a:r>
          </a:p>
          <a:p>
            <a:pPr marL="342900" indent="-342900">
              <a:buAutoNum type="arabicPeriod"/>
            </a:pPr>
            <a:r>
              <a:rPr lang="en-GB" sz="3200" dirty="0">
                <a:solidFill>
                  <a:prstClr val="black"/>
                </a:solidFill>
                <a:latin typeface="Cambria" panose="02040503050406030204" pitchFamily="18" charset="0"/>
                <a:ea typeface="Cambria" panose="02040503050406030204" pitchFamily="18" charset="0"/>
              </a:rPr>
              <a:t> Complete it in your homework book</a:t>
            </a:r>
          </a:p>
          <a:p>
            <a:pPr marL="342900" indent="-342900">
              <a:buAutoNum type="arabicPeriod"/>
            </a:pPr>
            <a:r>
              <a:rPr lang="en-GB" sz="3200" dirty="0">
                <a:solidFill>
                  <a:prstClr val="black"/>
                </a:solidFill>
                <a:latin typeface="Cambria" panose="02040503050406030204" pitchFamily="18" charset="0"/>
                <a:ea typeface="Cambria" panose="02040503050406030204" pitchFamily="18" charset="0"/>
              </a:rPr>
              <a:t> Take a good photo of the work (portrait works best)</a:t>
            </a:r>
          </a:p>
          <a:p>
            <a:pPr marL="342900" indent="-342900">
              <a:buAutoNum type="arabicPeriod"/>
            </a:pPr>
            <a:r>
              <a:rPr lang="en-GB" sz="3200" dirty="0">
                <a:solidFill>
                  <a:prstClr val="black"/>
                </a:solidFill>
                <a:latin typeface="Cambria" panose="02040503050406030204" pitchFamily="18" charset="0"/>
                <a:ea typeface="Cambria" panose="02040503050406030204" pitchFamily="18" charset="0"/>
              </a:rPr>
              <a:t> Hand it in</a:t>
            </a:r>
          </a:p>
          <a:p>
            <a:pPr marL="342900" indent="-342900">
              <a:buAutoNum type="arabicPeriod"/>
            </a:pP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403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210829"/>
            <a:ext cx="8299773" cy="830997"/>
          </a:xfrm>
          <a:prstGeom prst="rect">
            <a:avLst/>
          </a:prstGeom>
        </p:spPr>
        <p:txBody>
          <a:bodyPr wrap="none">
            <a:spAutoFit/>
          </a:bodyPr>
          <a:lstStyle/>
          <a:p>
            <a:r>
              <a:rPr lang="en-GB" sz="4800" dirty="0">
                <a:solidFill>
                  <a:prstClr val="black"/>
                </a:solidFill>
                <a:ea typeface="+mj-ea"/>
                <a:cs typeface="+mj-cs"/>
              </a:rPr>
              <a:t>Setting work and turning it in</a:t>
            </a:r>
            <a:endParaRPr lang="en-GB" dirty="0"/>
          </a:p>
        </p:txBody>
      </p:sp>
      <p:sp>
        <p:nvSpPr>
          <p:cNvPr id="5" name="Rectangle 4">
            <a:extLst>
              <a:ext uri="{FF2B5EF4-FFF2-40B4-BE49-F238E27FC236}">
                <a16:creationId xmlns:a16="http://schemas.microsoft.com/office/drawing/2014/main" id="{9D61AD7B-F194-4D3F-BD37-9EE3D357A86F}"/>
              </a:ext>
            </a:extLst>
          </p:cNvPr>
          <p:cNvSpPr/>
          <p:nvPr/>
        </p:nvSpPr>
        <p:spPr>
          <a:xfrm>
            <a:off x="628650" y="1748152"/>
            <a:ext cx="10591800" cy="2062103"/>
          </a:xfrm>
          <a:prstGeom prst="rect">
            <a:avLst/>
          </a:prstGeom>
        </p:spPr>
        <p:txBody>
          <a:bodyPr wrap="square">
            <a:spAutoFit/>
          </a:bodyPr>
          <a:lstStyle/>
          <a:p>
            <a:pPr lvl="0"/>
            <a:r>
              <a:rPr lang="en-GB" sz="3200" dirty="0">
                <a:solidFill>
                  <a:prstClr val="black"/>
                </a:solidFill>
                <a:latin typeface="Cambria" panose="02040503050406030204" pitchFamily="18" charset="0"/>
                <a:ea typeface="Cambria" panose="02040503050406030204" pitchFamily="18" charset="0"/>
              </a:rPr>
              <a:t>If you make a mistake, you can choose to unsubmit and then go through the stages again. You won’t lose anything you had previously submitted so you will have to delete those files. Just don’t forget to resubmit afterwards!</a:t>
            </a:r>
            <a:endParaRPr lang="en-GB" dirty="0">
              <a:solidFill>
                <a:prstClr val="black"/>
              </a:solidFill>
            </a:endParaRPr>
          </a:p>
        </p:txBody>
      </p:sp>
    </p:spTree>
    <p:extLst>
      <p:ext uri="{BB962C8B-B14F-4D97-AF65-F5344CB8AC3E}">
        <p14:creationId xmlns:p14="http://schemas.microsoft.com/office/powerpoint/2010/main" val="1477452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83147" y="210829"/>
            <a:ext cx="8299773" cy="830997"/>
          </a:xfrm>
          <a:prstGeom prst="rect">
            <a:avLst/>
          </a:prstGeom>
        </p:spPr>
        <p:txBody>
          <a:bodyPr wrap="square">
            <a:spAutoFit/>
          </a:bodyPr>
          <a:lstStyle/>
          <a:p>
            <a:r>
              <a:rPr lang="en-GB" sz="4800" dirty="0">
                <a:solidFill>
                  <a:prstClr val="black"/>
                </a:solidFill>
                <a:ea typeface="+mj-ea"/>
                <a:cs typeface="+mj-cs"/>
              </a:rPr>
              <a:t>Setting work and turning it in</a:t>
            </a:r>
            <a:endParaRPr lang="en-GB" dirty="0"/>
          </a:p>
        </p:txBody>
      </p:sp>
      <p:pic>
        <p:nvPicPr>
          <p:cNvPr id="2" name="Picture 1">
            <a:extLst>
              <a:ext uri="{FF2B5EF4-FFF2-40B4-BE49-F238E27FC236}">
                <a16:creationId xmlns:a16="http://schemas.microsoft.com/office/drawing/2014/main" id="{D1735AEA-D823-4D70-BEE0-C3466CE1D4CB}"/>
              </a:ext>
            </a:extLst>
          </p:cNvPr>
          <p:cNvPicPr>
            <a:picLocks noChangeAspect="1"/>
          </p:cNvPicPr>
          <p:nvPr/>
        </p:nvPicPr>
        <p:blipFill>
          <a:blip r:embed="rId3"/>
          <a:stretch>
            <a:fillRect/>
          </a:stretch>
        </p:blipFill>
        <p:spPr>
          <a:xfrm>
            <a:off x="878681" y="1367978"/>
            <a:ext cx="10195934" cy="1799282"/>
          </a:xfrm>
          <a:prstGeom prst="rect">
            <a:avLst/>
          </a:prstGeom>
        </p:spPr>
      </p:pic>
      <p:pic>
        <p:nvPicPr>
          <p:cNvPr id="5" name="Picture 4">
            <a:extLst>
              <a:ext uri="{FF2B5EF4-FFF2-40B4-BE49-F238E27FC236}">
                <a16:creationId xmlns:a16="http://schemas.microsoft.com/office/drawing/2014/main" id="{3651B6E9-0039-4118-A9FE-C17116208B13}"/>
              </a:ext>
            </a:extLst>
          </p:cNvPr>
          <p:cNvPicPr>
            <a:picLocks noChangeAspect="1"/>
          </p:cNvPicPr>
          <p:nvPr/>
        </p:nvPicPr>
        <p:blipFill>
          <a:blip r:embed="rId4"/>
          <a:stretch>
            <a:fillRect/>
          </a:stretch>
        </p:blipFill>
        <p:spPr>
          <a:xfrm>
            <a:off x="3653187" y="3690740"/>
            <a:ext cx="1642713" cy="2293184"/>
          </a:xfrm>
          <a:prstGeom prst="rect">
            <a:avLst/>
          </a:prstGeom>
        </p:spPr>
      </p:pic>
      <p:pic>
        <p:nvPicPr>
          <p:cNvPr id="7" name="Picture 6">
            <a:extLst>
              <a:ext uri="{FF2B5EF4-FFF2-40B4-BE49-F238E27FC236}">
                <a16:creationId xmlns:a16="http://schemas.microsoft.com/office/drawing/2014/main" id="{749186C9-66C0-4EFC-9A84-2EA009479752}"/>
              </a:ext>
            </a:extLst>
          </p:cNvPr>
          <p:cNvPicPr>
            <a:picLocks noChangeAspect="1"/>
          </p:cNvPicPr>
          <p:nvPr/>
        </p:nvPicPr>
        <p:blipFill>
          <a:blip r:embed="rId5"/>
          <a:stretch>
            <a:fillRect/>
          </a:stretch>
        </p:blipFill>
        <p:spPr>
          <a:xfrm>
            <a:off x="5695950" y="3690740"/>
            <a:ext cx="1897807" cy="2293184"/>
          </a:xfrm>
          <a:prstGeom prst="rect">
            <a:avLst/>
          </a:prstGeom>
        </p:spPr>
      </p:pic>
    </p:spTree>
    <p:extLst>
      <p:ext uri="{BB962C8B-B14F-4D97-AF65-F5344CB8AC3E}">
        <p14:creationId xmlns:p14="http://schemas.microsoft.com/office/powerpoint/2010/main" val="927131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64510" y="191779"/>
            <a:ext cx="5262979" cy="830997"/>
          </a:xfrm>
          <a:prstGeom prst="rect">
            <a:avLst/>
          </a:prstGeom>
        </p:spPr>
        <p:txBody>
          <a:bodyPr wrap="none">
            <a:spAutoFit/>
          </a:bodyPr>
          <a:lstStyle/>
          <a:p>
            <a:r>
              <a:rPr lang="en-GB" sz="4800" dirty="0">
                <a:solidFill>
                  <a:prstClr val="black"/>
                </a:solidFill>
                <a:ea typeface="+mj-ea"/>
                <a:cs typeface="+mj-cs"/>
              </a:rPr>
              <a:t>Recommendations</a:t>
            </a:r>
            <a:endParaRPr lang="en-GB" dirty="0"/>
          </a:p>
        </p:txBody>
      </p:sp>
      <p:sp>
        <p:nvSpPr>
          <p:cNvPr id="5" name="Rectangle 4">
            <a:extLst>
              <a:ext uri="{FF2B5EF4-FFF2-40B4-BE49-F238E27FC236}">
                <a16:creationId xmlns:a16="http://schemas.microsoft.com/office/drawing/2014/main" id="{4607C72F-44FE-4A74-B869-8D0834697BF5}"/>
              </a:ext>
            </a:extLst>
          </p:cNvPr>
          <p:cNvSpPr/>
          <p:nvPr/>
        </p:nvSpPr>
        <p:spPr>
          <a:xfrm>
            <a:off x="2117625" y="1748152"/>
            <a:ext cx="7998087" cy="2554545"/>
          </a:xfrm>
          <a:prstGeom prst="rect">
            <a:avLst/>
          </a:prstGeom>
        </p:spPr>
        <p:txBody>
          <a:bodyPr wrap="none">
            <a:spAutoFit/>
          </a:bodyPr>
          <a:lstStyle/>
          <a:p>
            <a:r>
              <a:rPr lang="en-GB" sz="3200" dirty="0">
                <a:solidFill>
                  <a:prstClr val="black"/>
                </a:solidFill>
                <a:latin typeface="Cambria" panose="02040503050406030204" pitchFamily="18" charset="0"/>
                <a:ea typeface="Cambria" panose="02040503050406030204" pitchFamily="18" charset="0"/>
              </a:rPr>
              <a:t>If you download the app, you can control </a:t>
            </a:r>
          </a:p>
          <a:p>
            <a:r>
              <a:rPr lang="en-GB" sz="3200" dirty="0">
                <a:solidFill>
                  <a:prstClr val="black"/>
                </a:solidFill>
                <a:latin typeface="Cambria" panose="02040503050406030204" pitchFamily="18" charset="0"/>
                <a:ea typeface="Cambria" panose="02040503050406030204" pitchFamily="18" charset="0"/>
              </a:rPr>
              <a:t>homework predominantly from your phone. </a:t>
            </a:r>
          </a:p>
          <a:p>
            <a:r>
              <a:rPr lang="en-GB" sz="3200" dirty="0">
                <a:solidFill>
                  <a:prstClr val="black"/>
                </a:solidFill>
                <a:latin typeface="Cambria" panose="02040503050406030204" pitchFamily="18" charset="0"/>
                <a:ea typeface="Cambria" panose="02040503050406030204" pitchFamily="18" charset="0"/>
              </a:rPr>
              <a:t>You will be able to see what is set, download </a:t>
            </a:r>
          </a:p>
          <a:p>
            <a:r>
              <a:rPr lang="en-GB" sz="3200" dirty="0">
                <a:solidFill>
                  <a:prstClr val="black"/>
                </a:solidFill>
                <a:latin typeface="Cambria" panose="02040503050406030204" pitchFamily="18" charset="0"/>
                <a:ea typeface="Cambria" panose="02040503050406030204" pitchFamily="18" charset="0"/>
              </a:rPr>
              <a:t>any attachments and upload the homework </a:t>
            </a:r>
          </a:p>
          <a:p>
            <a:r>
              <a:rPr lang="en-GB" sz="3200" dirty="0">
                <a:solidFill>
                  <a:prstClr val="black"/>
                </a:solidFill>
                <a:latin typeface="Cambria" panose="02040503050406030204" pitchFamily="18" charset="0"/>
                <a:ea typeface="Cambria" panose="02040503050406030204" pitchFamily="18" charset="0"/>
              </a:rPr>
              <a:t>as a photo/photos straight away. </a:t>
            </a:r>
            <a:endParaRPr lang="en-GB" dirty="0"/>
          </a:p>
        </p:txBody>
      </p:sp>
    </p:spTree>
    <p:extLst>
      <p:ext uri="{BB962C8B-B14F-4D97-AF65-F5344CB8AC3E}">
        <p14:creationId xmlns:p14="http://schemas.microsoft.com/office/powerpoint/2010/main" val="344763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64510" y="191779"/>
            <a:ext cx="5262979" cy="830997"/>
          </a:xfrm>
          <a:prstGeom prst="rect">
            <a:avLst/>
          </a:prstGeom>
        </p:spPr>
        <p:txBody>
          <a:bodyPr wrap="none">
            <a:spAutoFit/>
          </a:bodyPr>
          <a:lstStyle/>
          <a:p>
            <a:r>
              <a:rPr lang="en-GB" sz="4800" dirty="0">
                <a:solidFill>
                  <a:prstClr val="black"/>
                </a:solidFill>
                <a:ea typeface="+mj-ea"/>
                <a:cs typeface="+mj-cs"/>
              </a:rPr>
              <a:t>Recommendations</a:t>
            </a:r>
            <a:endParaRPr lang="en-GB" dirty="0"/>
          </a:p>
        </p:txBody>
      </p:sp>
      <p:sp>
        <p:nvSpPr>
          <p:cNvPr id="5" name="Rectangle 4">
            <a:extLst>
              <a:ext uri="{FF2B5EF4-FFF2-40B4-BE49-F238E27FC236}">
                <a16:creationId xmlns:a16="http://schemas.microsoft.com/office/drawing/2014/main" id="{4607C72F-44FE-4A74-B869-8D0834697BF5}"/>
              </a:ext>
            </a:extLst>
          </p:cNvPr>
          <p:cNvSpPr/>
          <p:nvPr/>
        </p:nvSpPr>
        <p:spPr>
          <a:xfrm>
            <a:off x="2117625" y="1748152"/>
            <a:ext cx="7998087" cy="2554545"/>
          </a:xfrm>
          <a:prstGeom prst="rect">
            <a:avLst/>
          </a:prstGeom>
        </p:spPr>
        <p:txBody>
          <a:bodyPr wrap="none">
            <a:spAutoFit/>
          </a:bodyPr>
          <a:lstStyle/>
          <a:p>
            <a:r>
              <a:rPr lang="en-GB" sz="3200" dirty="0">
                <a:solidFill>
                  <a:prstClr val="black"/>
                </a:solidFill>
                <a:latin typeface="Cambria" panose="02040503050406030204" pitchFamily="18" charset="0"/>
                <a:ea typeface="Cambria" panose="02040503050406030204" pitchFamily="18" charset="0"/>
              </a:rPr>
              <a:t>If you download the app, you can control </a:t>
            </a:r>
          </a:p>
          <a:p>
            <a:r>
              <a:rPr lang="en-GB" sz="3200" dirty="0">
                <a:solidFill>
                  <a:prstClr val="black"/>
                </a:solidFill>
                <a:latin typeface="Cambria" panose="02040503050406030204" pitchFamily="18" charset="0"/>
                <a:ea typeface="Cambria" panose="02040503050406030204" pitchFamily="18" charset="0"/>
              </a:rPr>
              <a:t>homework predominantly from your phone. </a:t>
            </a:r>
          </a:p>
          <a:p>
            <a:r>
              <a:rPr lang="en-GB" sz="3200" dirty="0">
                <a:solidFill>
                  <a:prstClr val="black"/>
                </a:solidFill>
                <a:latin typeface="Cambria" panose="02040503050406030204" pitchFamily="18" charset="0"/>
                <a:ea typeface="Cambria" panose="02040503050406030204" pitchFamily="18" charset="0"/>
              </a:rPr>
              <a:t>You will be able to see what is set, download </a:t>
            </a:r>
          </a:p>
          <a:p>
            <a:r>
              <a:rPr lang="en-GB" sz="3200" dirty="0">
                <a:solidFill>
                  <a:prstClr val="black"/>
                </a:solidFill>
                <a:latin typeface="Cambria" panose="02040503050406030204" pitchFamily="18" charset="0"/>
                <a:ea typeface="Cambria" panose="02040503050406030204" pitchFamily="18" charset="0"/>
              </a:rPr>
              <a:t>any attachments and upload the homework </a:t>
            </a:r>
          </a:p>
          <a:p>
            <a:r>
              <a:rPr lang="en-GB" sz="3200" dirty="0">
                <a:solidFill>
                  <a:prstClr val="black"/>
                </a:solidFill>
                <a:latin typeface="Cambria" panose="02040503050406030204" pitchFamily="18" charset="0"/>
                <a:ea typeface="Cambria" panose="02040503050406030204" pitchFamily="18" charset="0"/>
              </a:rPr>
              <a:t>as a photo/photos straight away. </a:t>
            </a:r>
            <a:endParaRPr lang="en-GB" dirty="0"/>
          </a:p>
        </p:txBody>
      </p:sp>
    </p:spTree>
    <p:extLst>
      <p:ext uri="{BB962C8B-B14F-4D97-AF65-F5344CB8AC3E}">
        <p14:creationId xmlns:p14="http://schemas.microsoft.com/office/powerpoint/2010/main" val="3052502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64510" y="607276"/>
            <a:ext cx="5262979" cy="830997"/>
          </a:xfrm>
          <a:prstGeom prst="rect">
            <a:avLst/>
          </a:prstGeom>
        </p:spPr>
        <p:txBody>
          <a:bodyPr wrap="none">
            <a:spAutoFit/>
          </a:bodyPr>
          <a:lstStyle/>
          <a:p>
            <a:r>
              <a:rPr lang="en-GB" sz="4800" dirty="0">
                <a:solidFill>
                  <a:prstClr val="black"/>
                </a:solidFill>
                <a:ea typeface="+mj-ea"/>
                <a:cs typeface="+mj-cs"/>
              </a:rPr>
              <a:t>Recommendations</a:t>
            </a:r>
            <a:endParaRPr lang="en-GB" dirty="0"/>
          </a:p>
        </p:txBody>
      </p:sp>
      <p:sp>
        <p:nvSpPr>
          <p:cNvPr id="5" name="Rectangle 4">
            <a:extLst>
              <a:ext uri="{FF2B5EF4-FFF2-40B4-BE49-F238E27FC236}">
                <a16:creationId xmlns:a16="http://schemas.microsoft.com/office/drawing/2014/main" id="{4607C72F-44FE-4A74-B869-8D0834697BF5}"/>
              </a:ext>
            </a:extLst>
          </p:cNvPr>
          <p:cNvSpPr/>
          <p:nvPr/>
        </p:nvSpPr>
        <p:spPr>
          <a:xfrm>
            <a:off x="1654636" y="2035260"/>
            <a:ext cx="8577926" cy="2062103"/>
          </a:xfrm>
          <a:prstGeom prst="rect">
            <a:avLst/>
          </a:prstGeom>
        </p:spPr>
        <p:txBody>
          <a:bodyPr wrap="none">
            <a:spAutoFit/>
          </a:bodyPr>
          <a:lstStyle/>
          <a:p>
            <a:pPr algn="ctr"/>
            <a:r>
              <a:rPr lang="en-GB" sz="3200" dirty="0">
                <a:solidFill>
                  <a:prstClr val="black"/>
                </a:solidFill>
                <a:latin typeface="Cambria" panose="02040503050406030204" pitchFamily="18" charset="0"/>
                <a:ea typeface="Cambria" panose="02040503050406030204" pitchFamily="18" charset="0"/>
              </a:rPr>
              <a:t>The first time you use Google Classroom, </a:t>
            </a:r>
          </a:p>
          <a:p>
            <a:pPr algn="ctr"/>
            <a:r>
              <a:rPr lang="en-GB" sz="3200" dirty="0">
                <a:solidFill>
                  <a:prstClr val="black"/>
                </a:solidFill>
                <a:latin typeface="Cambria" panose="02040503050406030204" pitchFamily="18" charset="0"/>
                <a:ea typeface="Cambria" panose="02040503050406030204" pitchFamily="18" charset="0"/>
              </a:rPr>
              <a:t>you will get a lot of pop ups telling you what</a:t>
            </a:r>
          </a:p>
          <a:p>
            <a:pPr algn="ctr"/>
            <a:r>
              <a:rPr lang="en-GB" sz="3200" dirty="0">
                <a:solidFill>
                  <a:prstClr val="black"/>
                </a:solidFill>
                <a:latin typeface="Cambria" panose="02040503050406030204" pitchFamily="18" charset="0"/>
                <a:ea typeface="Cambria" panose="02040503050406030204" pitchFamily="18" charset="0"/>
              </a:rPr>
              <a:t>to do. Click through them and they won’t appear</a:t>
            </a:r>
          </a:p>
          <a:p>
            <a:pPr algn="ctr"/>
            <a:r>
              <a:rPr lang="en-GB" sz="3200" dirty="0">
                <a:solidFill>
                  <a:prstClr val="black"/>
                </a:solidFill>
                <a:latin typeface="Cambria" panose="02040503050406030204" pitchFamily="18" charset="0"/>
                <a:ea typeface="Cambria" panose="02040503050406030204" pitchFamily="18" charset="0"/>
              </a:rPr>
              <a:t>next time.</a:t>
            </a:r>
            <a:endParaRPr lang="en-GB" dirty="0"/>
          </a:p>
        </p:txBody>
      </p:sp>
    </p:spTree>
    <p:extLst>
      <p:ext uri="{BB962C8B-B14F-4D97-AF65-F5344CB8AC3E}">
        <p14:creationId xmlns:p14="http://schemas.microsoft.com/office/powerpoint/2010/main" val="828425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4550854" y="483446"/>
            <a:ext cx="2292615" cy="830997"/>
          </a:xfrm>
          <a:prstGeom prst="rect">
            <a:avLst/>
          </a:prstGeom>
        </p:spPr>
        <p:txBody>
          <a:bodyPr wrap="none">
            <a:spAutoFit/>
          </a:bodyPr>
          <a:lstStyle/>
          <a:p>
            <a:r>
              <a:rPr lang="en-GB" sz="4800" dirty="0">
                <a:solidFill>
                  <a:prstClr val="black"/>
                </a:solidFill>
                <a:ea typeface="+mj-ea"/>
                <a:cs typeface="+mj-cs"/>
              </a:rPr>
              <a:t>EdShed</a:t>
            </a:r>
            <a:endParaRPr lang="en-GB" dirty="0"/>
          </a:p>
        </p:txBody>
      </p:sp>
      <p:pic>
        <p:nvPicPr>
          <p:cNvPr id="7" name="Picture 6">
            <a:extLst>
              <a:ext uri="{FF2B5EF4-FFF2-40B4-BE49-F238E27FC236}">
                <a16:creationId xmlns:a16="http://schemas.microsoft.com/office/drawing/2014/main" id="{3A215C3B-B14F-4009-97F1-752E2CDDC924}"/>
              </a:ext>
            </a:extLst>
          </p:cNvPr>
          <p:cNvPicPr>
            <a:picLocks noChangeAspect="1"/>
          </p:cNvPicPr>
          <p:nvPr/>
        </p:nvPicPr>
        <p:blipFill>
          <a:blip r:embed="rId3"/>
          <a:stretch>
            <a:fillRect/>
          </a:stretch>
        </p:blipFill>
        <p:spPr>
          <a:xfrm>
            <a:off x="2090737" y="1466850"/>
            <a:ext cx="8010525" cy="3924300"/>
          </a:xfrm>
          <a:prstGeom prst="rect">
            <a:avLst/>
          </a:prstGeom>
        </p:spPr>
      </p:pic>
    </p:spTree>
    <p:extLst>
      <p:ext uri="{BB962C8B-B14F-4D97-AF65-F5344CB8AC3E}">
        <p14:creationId xmlns:p14="http://schemas.microsoft.com/office/powerpoint/2010/main" val="3176751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4550854" y="483446"/>
            <a:ext cx="2292615" cy="830997"/>
          </a:xfrm>
          <a:prstGeom prst="rect">
            <a:avLst/>
          </a:prstGeom>
        </p:spPr>
        <p:txBody>
          <a:bodyPr wrap="none">
            <a:spAutoFit/>
          </a:bodyPr>
          <a:lstStyle/>
          <a:p>
            <a:r>
              <a:rPr lang="en-GB" sz="4800" dirty="0">
                <a:solidFill>
                  <a:prstClr val="black"/>
                </a:solidFill>
                <a:ea typeface="+mj-ea"/>
                <a:cs typeface="+mj-cs"/>
              </a:rPr>
              <a:t>EdShed</a:t>
            </a:r>
            <a:endParaRPr lang="en-GB" dirty="0"/>
          </a:p>
        </p:txBody>
      </p:sp>
      <p:pic>
        <p:nvPicPr>
          <p:cNvPr id="5" name="Picture 4">
            <a:extLst>
              <a:ext uri="{FF2B5EF4-FFF2-40B4-BE49-F238E27FC236}">
                <a16:creationId xmlns:a16="http://schemas.microsoft.com/office/drawing/2014/main" id="{E49EFF74-6AD5-4CCE-8712-7751B81115C8}"/>
              </a:ext>
            </a:extLst>
          </p:cNvPr>
          <p:cNvPicPr>
            <a:picLocks noChangeAspect="1"/>
          </p:cNvPicPr>
          <p:nvPr/>
        </p:nvPicPr>
        <p:blipFill>
          <a:blip r:embed="rId3"/>
          <a:stretch>
            <a:fillRect/>
          </a:stretch>
        </p:blipFill>
        <p:spPr>
          <a:xfrm>
            <a:off x="422222" y="1989404"/>
            <a:ext cx="11347555" cy="2445482"/>
          </a:xfrm>
          <a:prstGeom prst="rect">
            <a:avLst/>
          </a:prstGeom>
        </p:spPr>
      </p:pic>
    </p:spTree>
    <p:extLst>
      <p:ext uri="{BB962C8B-B14F-4D97-AF65-F5344CB8AC3E}">
        <p14:creationId xmlns:p14="http://schemas.microsoft.com/office/powerpoint/2010/main" val="101098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483812" y="422702"/>
            <a:ext cx="5222007" cy="830997"/>
          </a:xfrm>
          <a:prstGeom prst="rect">
            <a:avLst/>
          </a:prstGeom>
        </p:spPr>
        <p:txBody>
          <a:bodyPr wrap="none">
            <a:spAutoFit/>
          </a:bodyPr>
          <a:lstStyle/>
          <a:p>
            <a:r>
              <a:rPr lang="en-GB" sz="4800" dirty="0">
                <a:solidFill>
                  <a:prstClr val="black"/>
                </a:solidFill>
                <a:ea typeface="+mj-ea"/>
                <a:cs typeface="+mj-cs"/>
              </a:rPr>
              <a:t>Homework ‘types’</a:t>
            </a:r>
            <a:endParaRPr lang="en-GB" dirty="0"/>
          </a:p>
        </p:txBody>
      </p:sp>
      <p:graphicFrame>
        <p:nvGraphicFramePr>
          <p:cNvPr id="4" name="Table 3">
            <a:extLst>
              <a:ext uri="{FF2B5EF4-FFF2-40B4-BE49-F238E27FC236}">
                <a16:creationId xmlns:a16="http://schemas.microsoft.com/office/drawing/2014/main" id="{3E54A9EB-086B-4A12-AA75-8EA2C26C888F}"/>
              </a:ext>
            </a:extLst>
          </p:cNvPr>
          <p:cNvGraphicFramePr>
            <a:graphicFrameLocks noGrp="1"/>
          </p:cNvGraphicFramePr>
          <p:nvPr>
            <p:extLst/>
          </p:nvPr>
        </p:nvGraphicFramePr>
        <p:xfrm>
          <a:off x="528384" y="2114550"/>
          <a:ext cx="3586416" cy="2995298"/>
        </p:xfrm>
        <a:graphic>
          <a:graphicData uri="http://schemas.openxmlformats.org/drawingml/2006/table">
            <a:tbl>
              <a:tblPr firstRow="1" bandRow="1">
                <a:tableStyleId>{073A0DAA-6AF3-43AB-8588-CEC1D06C72B9}</a:tableStyleId>
              </a:tblPr>
              <a:tblGrid>
                <a:gridCol w="1793208">
                  <a:extLst>
                    <a:ext uri="{9D8B030D-6E8A-4147-A177-3AD203B41FA5}">
                      <a16:colId xmlns:a16="http://schemas.microsoft.com/office/drawing/2014/main" val="9915391"/>
                    </a:ext>
                  </a:extLst>
                </a:gridCol>
                <a:gridCol w="1793208">
                  <a:extLst>
                    <a:ext uri="{9D8B030D-6E8A-4147-A177-3AD203B41FA5}">
                      <a16:colId xmlns:a16="http://schemas.microsoft.com/office/drawing/2014/main" val="2539400303"/>
                    </a:ext>
                  </a:extLst>
                </a:gridCol>
              </a:tblGrid>
              <a:tr h="1467641">
                <a:tc>
                  <a:txBody>
                    <a:bodyPr/>
                    <a:lstStyle/>
                    <a:p>
                      <a:pPr algn="ctr"/>
                      <a:endParaRPr lang="en-GB" sz="1800" dirty="0">
                        <a:solidFill>
                          <a:schemeClr val="tx1"/>
                        </a:solidFill>
                        <a:latin typeface="Cambria" panose="02040503050406030204" pitchFamily="18" charset="0"/>
                        <a:ea typeface="Cambria" panose="02040503050406030204" pitchFamily="18" charset="0"/>
                      </a:endParaRPr>
                    </a:p>
                    <a:p>
                      <a:pPr algn="ctr"/>
                      <a:r>
                        <a:rPr lang="en-GB" sz="1800" dirty="0">
                          <a:solidFill>
                            <a:schemeClr val="tx1"/>
                          </a:solidFill>
                          <a:latin typeface="Cambria" panose="02040503050406030204" pitchFamily="18" charset="0"/>
                          <a:ea typeface="Cambria" panose="02040503050406030204" pitchFamily="18" charset="0"/>
                        </a:rPr>
                        <a:t>There’s not enough homework.</a:t>
                      </a:r>
                    </a:p>
                  </a:txBody>
                  <a:tcPr>
                    <a:solidFill>
                      <a:srgbClr val="FFC000"/>
                    </a:solidFill>
                  </a:tcPr>
                </a:tc>
                <a:tc>
                  <a:txBody>
                    <a:bodyPr/>
                    <a:lstStyle/>
                    <a:p>
                      <a:pPr algn="ctr"/>
                      <a:endParaRPr lang="en-GB" sz="1800" dirty="0">
                        <a:solidFill>
                          <a:schemeClr val="tx1"/>
                        </a:solidFill>
                        <a:latin typeface="Cambria" panose="02040503050406030204" pitchFamily="18" charset="0"/>
                        <a:ea typeface="Cambria" panose="02040503050406030204" pitchFamily="18" charset="0"/>
                      </a:endParaRPr>
                    </a:p>
                    <a:p>
                      <a:pPr algn="ctr"/>
                      <a:r>
                        <a:rPr lang="en-GB" sz="1800" dirty="0">
                          <a:solidFill>
                            <a:schemeClr val="tx1"/>
                          </a:solidFill>
                          <a:latin typeface="Cambria" panose="02040503050406030204" pitchFamily="18" charset="0"/>
                          <a:ea typeface="Cambria" panose="02040503050406030204" pitchFamily="18" charset="0"/>
                        </a:rPr>
                        <a:t>There’s normally the right amount of homework.</a:t>
                      </a:r>
                    </a:p>
                  </a:txBody>
                  <a:tcPr>
                    <a:solidFill>
                      <a:schemeClr val="accent1"/>
                    </a:solidFill>
                  </a:tcPr>
                </a:tc>
                <a:extLst>
                  <a:ext uri="{0D108BD9-81ED-4DB2-BD59-A6C34878D82A}">
                    <a16:rowId xmlns:a16="http://schemas.microsoft.com/office/drawing/2014/main" val="325515059"/>
                  </a:ext>
                </a:extLst>
              </a:tr>
              <a:tr h="1527657">
                <a:tc>
                  <a:txBody>
                    <a:bodyPr/>
                    <a:lstStyle/>
                    <a:p>
                      <a:pPr algn="ctr"/>
                      <a:endParaRPr lang="en-GB" sz="1800" b="1" dirty="0">
                        <a:solidFill>
                          <a:schemeClr val="tx1"/>
                        </a:solidFill>
                        <a:latin typeface="Cambria" panose="02040503050406030204" pitchFamily="18" charset="0"/>
                        <a:ea typeface="Cambria" panose="02040503050406030204" pitchFamily="18" charset="0"/>
                      </a:endParaRPr>
                    </a:p>
                    <a:p>
                      <a:pPr algn="ctr"/>
                      <a:r>
                        <a:rPr lang="en-GB" sz="1800" b="1" dirty="0">
                          <a:solidFill>
                            <a:schemeClr val="tx1"/>
                          </a:solidFill>
                          <a:latin typeface="Cambria" panose="02040503050406030204" pitchFamily="18" charset="0"/>
                          <a:ea typeface="Cambria" panose="02040503050406030204" pitchFamily="18" charset="0"/>
                        </a:rPr>
                        <a:t>There’s too much homework.</a:t>
                      </a:r>
                    </a:p>
                  </a:txBody>
                  <a:tcPr>
                    <a:solidFill>
                      <a:schemeClr val="accent5">
                        <a:lumMod val="60000"/>
                        <a:lumOff val="40000"/>
                      </a:schemeClr>
                    </a:solidFill>
                  </a:tcPr>
                </a:tc>
                <a:tc>
                  <a:txBody>
                    <a:bodyPr/>
                    <a:lstStyle/>
                    <a:p>
                      <a:pPr algn="ctr"/>
                      <a:endParaRPr lang="en-GB" sz="1800" b="1" dirty="0">
                        <a:solidFill>
                          <a:schemeClr val="tx1"/>
                        </a:solidFill>
                        <a:latin typeface="Cambria" panose="02040503050406030204" pitchFamily="18" charset="0"/>
                        <a:ea typeface="Cambria" panose="02040503050406030204" pitchFamily="18" charset="0"/>
                      </a:endParaRPr>
                    </a:p>
                    <a:p>
                      <a:pPr algn="ctr"/>
                      <a:r>
                        <a:rPr lang="en-GB" sz="1800" b="1" dirty="0">
                          <a:solidFill>
                            <a:schemeClr val="tx1"/>
                          </a:solidFill>
                          <a:latin typeface="Cambria" panose="02040503050406030204" pitchFamily="18" charset="0"/>
                          <a:ea typeface="Cambria" panose="02040503050406030204" pitchFamily="18" charset="0"/>
                        </a:rPr>
                        <a:t>Any piece of homework is too much!</a:t>
                      </a:r>
                    </a:p>
                  </a:txBody>
                  <a:tcPr>
                    <a:solidFill>
                      <a:schemeClr val="bg2">
                        <a:lumMod val="75000"/>
                      </a:schemeClr>
                    </a:solidFill>
                  </a:tcPr>
                </a:tc>
                <a:extLst>
                  <a:ext uri="{0D108BD9-81ED-4DB2-BD59-A6C34878D82A}">
                    <a16:rowId xmlns:a16="http://schemas.microsoft.com/office/drawing/2014/main" val="2610012446"/>
                  </a:ext>
                </a:extLst>
              </a:tr>
            </a:tbl>
          </a:graphicData>
        </a:graphic>
      </p:graphicFrame>
      <p:sp>
        <p:nvSpPr>
          <p:cNvPr id="5" name="Rectangle 4">
            <a:extLst>
              <a:ext uri="{FF2B5EF4-FFF2-40B4-BE49-F238E27FC236}">
                <a16:creationId xmlns:a16="http://schemas.microsoft.com/office/drawing/2014/main" id="{C850CC52-6783-492B-BEA6-F6C417DB5AE1}"/>
              </a:ext>
            </a:extLst>
          </p:cNvPr>
          <p:cNvSpPr/>
          <p:nvPr/>
        </p:nvSpPr>
        <p:spPr>
          <a:xfrm>
            <a:off x="4679578" y="2042539"/>
            <a:ext cx="6634416" cy="2554545"/>
          </a:xfrm>
          <a:prstGeom prst="rect">
            <a:avLst/>
          </a:prstGeom>
        </p:spPr>
        <p:txBody>
          <a:bodyPr wrap="square">
            <a:spAutoFit/>
          </a:bodyPr>
          <a:lstStyle/>
          <a:p>
            <a:r>
              <a:rPr lang="en-GB" sz="3200" dirty="0">
                <a:solidFill>
                  <a:prstClr val="black"/>
                </a:solidFill>
                <a:latin typeface="Cambria" panose="02040503050406030204" pitchFamily="18" charset="0"/>
                <a:ea typeface="Cambria" panose="02040503050406030204" pitchFamily="18" charset="0"/>
              </a:rPr>
              <a:t>Adults’ view + Child’s view!</a:t>
            </a:r>
          </a:p>
          <a:p>
            <a:endParaRPr lang="en-GB" sz="3200" dirty="0">
              <a:solidFill>
                <a:prstClr val="black"/>
              </a:solidFill>
              <a:latin typeface="Cambria" panose="02040503050406030204" pitchFamily="18" charset="0"/>
              <a:ea typeface="Cambria" panose="02040503050406030204" pitchFamily="18" charset="0"/>
            </a:endParaRPr>
          </a:p>
          <a:p>
            <a:endParaRPr lang="en-GB" sz="3200" dirty="0">
              <a:solidFill>
                <a:prstClr val="black"/>
              </a:solidFill>
              <a:latin typeface="Cambria" panose="02040503050406030204" pitchFamily="18" charset="0"/>
              <a:ea typeface="Cambria" panose="02040503050406030204" pitchFamily="18" charset="0"/>
            </a:endParaRPr>
          </a:p>
          <a:p>
            <a:r>
              <a:rPr lang="en-GB" sz="3200" dirty="0">
                <a:solidFill>
                  <a:prstClr val="black"/>
                </a:solidFill>
                <a:latin typeface="Cambria" panose="02040503050406030204" pitchFamily="18" charset="0"/>
                <a:ea typeface="Cambria" panose="02040503050406030204" pitchFamily="18" charset="0"/>
              </a:rPr>
              <a:t>Disclaimer – a range of perspectives within our parent community</a:t>
            </a:r>
          </a:p>
        </p:txBody>
      </p:sp>
    </p:spTree>
    <p:extLst>
      <p:ext uri="{BB962C8B-B14F-4D97-AF65-F5344CB8AC3E}">
        <p14:creationId xmlns:p14="http://schemas.microsoft.com/office/powerpoint/2010/main" val="1506716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779204" y="541981"/>
            <a:ext cx="6236131" cy="830997"/>
          </a:xfrm>
          <a:prstGeom prst="rect">
            <a:avLst/>
          </a:prstGeom>
        </p:spPr>
        <p:txBody>
          <a:bodyPr wrap="none">
            <a:spAutoFit/>
          </a:bodyPr>
          <a:lstStyle/>
          <a:p>
            <a:r>
              <a:rPr lang="en-GB" sz="4800" dirty="0">
                <a:solidFill>
                  <a:prstClr val="black"/>
                </a:solidFill>
                <a:ea typeface="+mj-ea"/>
                <a:cs typeface="+mj-cs"/>
              </a:rPr>
              <a:t>Times Table Rockstars</a:t>
            </a:r>
            <a:endParaRPr lang="en-GB" dirty="0"/>
          </a:p>
        </p:txBody>
      </p:sp>
      <p:pic>
        <p:nvPicPr>
          <p:cNvPr id="2" name="Picture 1">
            <a:extLst>
              <a:ext uri="{FF2B5EF4-FFF2-40B4-BE49-F238E27FC236}">
                <a16:creationId xmlns:a16="http://schemas.microsoft.com/office/drawing/2014/main" id="{0AB5E4D1-DFF3-4E45-97FD-604C30A1F25C}"/>
              </a:ext>
            </a:extLst>
          </p:cNvPr>
          <p:cNvPicPr>
            <a:picLocks noChangeAspect="1"/>
          </p:cNvPicPr>
          <p:nvPr/>
        </p:nvPicPr>
        <p:blipFill>
          <a:blip r:embed="rId3"/>
          <a:stretch>
            <a:fillRect/>
          </a:stretch>
        </p:blipFill>
        <p:spPr>
          <a:xfrm>
            <a:off x="2414587" y="1828800"/>
            <a:ext cx="7362825" cy="3200400"/>
          </a:xfrm>
          <a:prstGeom prst="rect">
            <a:avLst/>
          </a:prstGeom>
        </p:spPr>
      </p:pic>
    </p:spTree>
    <p:extLst>
      <p:ext uri="{BB962C8B-B14F-4D97-AF65-F5344CB8AC3E}">
        <p14:creationId xmlns:p14="http://schemas.microsoft.com/office/powerpoint/2010/main" val="3429180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779204" y="541981"/>
            <a:ext cx="5485797" cy="830997"/>
          </a:xfrm>
          <a:prstGeom prst="rect">
            <a:avLst/>
          </a:prstGeom>
        </p:spPr>
        <p:txBody>
          <a:bodyPr wrap="none">
            <a:spAutoFit/>
          </a:bodyPr>
          <a:lstStyle/>
          <a:p>
            <a:r>
              <a:rPr lang="en-GB" sz="4800" dirty="0">
                <a:solidFill>
                  <a:prstClr val="black"/>
                </a:solidFill>
                <a:ea typeface="+mj-ea"/>
                <a:cs typeface="+mj-cs"/>
              </a:rPr>
              <a:t>Accelerated Reader</a:t>
            </a:r>
            <a:endParaRPr lang="en-GB" dirty="0"/>
          </a:p>
        </p:txBody>
      </p:sp>
      <p:sp>
        <p:nvSpPr>
          <p:cNvPr id="5" name="Rectangle 4">
            <a:extLst>
              <a:ext uri="{FF2B5EF4-FFF2-40B4-BE49-F238E27FC236}">
                <a16:creationId xmlns:a16="http://schemas.microsoft.com/office/drawing/2014/main" id="{538A8E39-4F45-4141-9F75-A989C778E031}"/>
              </a:ext>
            </a:extLst>
          </p:cNvPr>
          <p:cNvSpPr/>
          <p:nvPr/>
        </p:nvSpPr>
        <p:spPr>
          <a:xfrm>
            <a:off x="666750" y="2142513"/>
            <a:ext cx="11201400" cy="1200329"/>
          </a:xfrm>
          <a:prstGeom prst="rect">
            <a:avLst/>
          </a:prstGeom>
        </p:spPr>
        <p:txBody>
          <a:bodyPr wrap="square">
            <a:spAutoFit/>
          </a:bodyPr>
          <a:lstStyle/>
          <a:p>
            <a:r>
              <a:rPr lang="en-GB" sz="3600" dirty="0">
                <a:solidFill>
                  <a:prstClr val="black"/>
                </a:solidFill>
              </a:rPr>
              <a:t>You have to access it through the dedicated URL to school, not just search on Google. </a:t>
            </a:r>
            <a:endParaRPr lang="en-GB" sz="3600" dirty="0"/>
          </a:p>
        </p:txBody>
      </p:sp>
    </p:spTree>
    <p:extLst>
      <p:ext uri="{BB962C8B-B14F-4D97-AF65-F5344CB8AC3E}">
        <p14:creationId xmlns:p14="http://schemas.microsoft.com/office/powerpoint/2010/main" val="437142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779204" y="541981"/>
            <a:ext cx="5485797" cy="830997"/>
          </a:xfrm>
          <a:prstGeom prst="rect">
            <a:avLst/>
          </a:prstGeom>
        </p:spPr>
        <p:txBody>
          <a:bodyPr wrap="none">
            <a:spAutoFit/>
          </a:bodyPr>
          <a:lstStyle/>
          <a:p>
            <a:r>
              <a:rPr lang="en-GB" sz="4800" dirty="0">
                <a:solidFill>
                  <a:prstClr val="black"/>
                </a:solidFill>
                <a:ea typeface="+mj-ea"/>
                <a:cs typeface="+mj-cs"/>
              </a:rPr>
              <a:t>Accelerated Reader</a:t>
            </a:r>
            <a:endParaRPr lang="en-GB" dirty="0"/>
          </a:p>
        </p:txBody>
      </p:sp>
      <p:pic>
        <p:nvPicPr>
          <p:cNvPr id="4" name="Picture 3">
            <a:extLst>
              <a:ext uri="{FF2B5EF4-FFF2-40B4-BE49-F238E27FC236}">
                <a16:creationId xmlns:a16="http://schemas.microsoft.com/office/drawing/2014/main" id="{00C283F1-51FB-4BCF-A99D-E3D824167B85}"/>
              </a:ext>
            </a:extLst>
          </p:cNvPr>
          <p:cNvPicPr>
            <a:picLocks noChangeAspect="1"/>
          </p:cNvPicPr>
          <p:nvPr/>
        </p:nvPicPr>
        <p:blipFill>
          <a:blip r:embed="rId3"/>
          <a:stretch>
            <a:fillRect/>
          </a:stretch>
        </p:blipFill>
        <p:spPr>
          <a:xfrm>
            <a:off x="1295400" y="1800225"/>
            <a:ext cx="9601200" cy="3257550"/>
          </a:xfrm>
          <a:prstGeom prst="rect">
            <a:avLst/>
          </a:prstGeom>
        </p:spPr>
      </p:pic>
    </p:spTree>
    <p:extLst>
      <p:ext uri="{BB962C8B-B14F-4D97-AF65-F5344CB8AC3E}">
        <p14:creationId xmlns:p14="http://schemas.microsoft.com/office/powerpoint/2010/main" val="530822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779204" y="541981"/>
            <a:ext cx="5485797" cy="830997"/>
          </a:xfrm>
          <a:prstGeom prst="rect">
            <a:avLst/>
          </a:prstGeom>
        </p:spPr>
        <p:txBody>
          <a:bodyPr wrap="none">
            <a:spAutoFit/>
          </a:bodyPr>
          <a:lstStyle/>
          <a:p>
            <a:r>
              <a:rPr lang="en-GB" sz="4800" dirty="0">
                <a:solidFill>
                  <a:prstClr val="black"/>
                </a:solidFill>
                <a:ea typeface="+mj-ea"/>
                <a:cs typeface="+mj-cs"/>
              </a:rPr>
              <a:t>Accelerated Reader</a:t>
            </a:r>
            <a:endParaRPr lang="en-GB" dirty="0"/>
          </a:p>
        </p:txBody>
      </p:sp>
      <p:pic>
        <p:nvPicPr>
          <p:cNvPr id="2" name="Picture 1">
            <a:extLst>
              <a:ext uri="{FF2B5EF4-FFF2-40B4-BE49-F238E27FC236}">
                <a16:creationId xmlns:a16="http://schemas.microsoft.com/office/drawing/2014/main" id="{8243EF35-0BEA-49B1-805B-70B51C1F1961}"/>
              </a:ext>
            </a:extLst>
          </p:cNvPr>
          <p:cNvPicPr>
            <a:picLocks noChangeAspect="1"/>
          </p:cNvPicPr>
          <p:nvPr/>
        </p:nvPicPr>
        <p:blipFill>
          <a:blip r:embed="rId3"/>
          <a:stretch>
            <a:fillRect/>
          </a:stretch>
        </p:blipFill>
        <p:spPr>
          <a:xfrm>
            <a:off x="3481355" y="1583725"/>
            <a:ext cx="4783646" cy="3690550"/>
          </a:xfrm>
          <a:prstGeom prst="rect">
            <a:avLst/>
          </a:prstGeom>
        </p:spPr>
      </p:pic>
    </p:spTree>
    <p:extLst>
      <p:ext uri="{BB962C8B-B14F-4D97-AF65-F5344CB8AC3E}">
        <p14:creationId xmlns:p14="http://schemas.microsoft.com/office/powerpoint/2010/main" val="2108444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4665159" y="0"/>
            <a:ext cx="2861681" cy="830997"/>
          </a:xfrm>
          <a:prstGeom prst="rect">
            <a:avLst/>
          </a:prstGeom>
        </p:spPr>
        <p:txBody>
          <a:bodyPr wrap="none">
            <a:spAutoFit/>
          </a:bodyPr>
          <a:lstStyle/>
          <a:p>
            <a:r>
              <a:rPr lang="en-GB" sz="4800" dirty="0">
                <a:solidFill>
                  <a:prstClr val="black"/>
                </a:solidFill>
                <a:ea typeface="+mj-ea"/>
                <a:cs typeface="+mj-cs"/>
              </a:rPr>
              <a:t>Summary</a:t>
            </a:r>
            <a:endParaRPr lang="en-GB" dirty="0"/>
          </a:p>
        </p:txBody>
      </p:sp>
      <p:sp>
        <p:nvSpPr>
          <p:cNvPr id="5" name="Rectangle 4">
            <a:extLst>
              <a:ext uri="{FF2B5EF4-FFF2-40B4-BE49-F238E27FC236}">
                <a16:creationId xmlns:a16="http://schemas.microsoft.com/office/drawing/2014/main" id="{4607C72F-44FE-4A74-B869-8D0834697BF5}"/>
              </a:ext>
            </a:extLst>
          </p:cNvPr>
          <p:cNvSpPr/>
          <p:nvPr/>
        </p:nvSpPr>
        <p:spPr>
          <a:xfrm>
            <a:off x="0" y="830997"/>
            <a:ext cx="11982450" cy="4401205"/>
          </a:xfrm>
          <a:prstGeom prst="rect">
            <a:avLst/>
          </a:prstGeom>
        </p:spPr>
        <p:txBody>
          <a:bodyPr wrap="square">
            <a:spAutoFit/>
          </a:bodyPr>
          <a:lstStyle/>
          <a:p>
            <a:pPr marL="457200" indent="-457200" algn="ctr">
              <a:buFont typeface="Arial" panose="020B0604020202020204" pitchFamily="34" charset="0"/>
              <a:buChar char="•"/>
            </a:pPr>
            <a:r>
              <a:rPr lang="en-GB" sz="2800" dirty="0">
                <a:solidFill>
                  <a:prstClr val="black"/>
                </a:solidFill>
                <a:latin typeface="Cambria" panose="02040503050406030204" pitchFamily="18" charset="0"/>
                <a:ea typeface="Cambria" panose="02040503050406030204" pitchFamily="18" charset="0"/>
              </a:rPr>
              <a:t>Homework starts on Google Classroom tomorrow for Years 1 to 6 – sign up using the code, Reception pupils will continue with sounds etc.</a:t>
            </a:r>
          </a:p>
          <a:p>
            <a:pPr marL="457200" indent="-457200" algn="ctr">
              <a:buFont typeface="Arial" panose="020B0604020202020204" pitchFamily="34" charset="0"/>
              <a:buChar char="•"/>
            </a:pPr>
            <a:r>
              <a:rPr lang="en-GB" sz="2800" dirty="0">
                <a:solidFill>
                  <a:prstClr val="black"/>
                </a:solidFill>
                <a:latin typeface="Cambria" panose="02040503050406030204" pitchFamily="18" charset="0"/>
                <a:ea typeface="Cambria" panose="02040503050406030204" pitchFamily="18" charset="0"/>
              </a:rPr>
              <a:t>Your child’s homework book will stay at home, you will send in photos of the work completed</a:t>
            </a:r>
          </a:p>
          <a:p>
            <a:pPr marL="457200" indent="-457200" algn="ctr">
              <a:buFont typeface="Arial" panose="020B0604020202020204" pitchFamily="34" charset="0"/>
              <a:buChar char="•"/>
            </a:pPr>
            <a:r>
              <a:rPr lang="en-GB" sz="2800" dirty="0">
                <a:solidFill>
                  <a:prstClr val="black"/>
                </a:solidFill>
                <a:latin typeface="Cambria" panose="02040503050406030204" pitchFamily="18" charset="0"/>
                <a:ea typeface="Cambria" panose="02040503050406030204" pitchFamily="18" charset="0"/>
              </a:rPr>
              <a:t>Consider if you need to re-establish rules that you had in during school closure or set up new ground rules</a:t>
            </a:r>
          </a:p>
          <a:p>
            <a:pPr marL="457200" indent="-457200" algn="ctr">
              <a:buFont typeface="Arial" panose="020B0604020202020204" pitchFamily="34" charset="0"/>
              <a:buChar char="•"/>
            </a:pPr>
            <a:r>
              <a:rPr lang="en-GB" sz="2800" dirty="0">
                <a:solidFill>
                  <a:prstClr val="black"/>
                </a:solidFill>
                <a:latin typeface="Cambria" panose="02040503050406030204" pitchFamily="18" charset="0"/>
                <a:ea typeface="Cambria" panose="02040503050406030204" pitchFamily="18" charset="0"/>
              </a:rPr>
              <a:t>Work will be </a:t>
            </a:r>
            <a:r>
              <a:rPr lang="en-GB" sz="2800">
                <a:solidFill>
                  <a:prstClr val="black"/>
                </a:solidFill>
                <a:latin typeface="Cambria" panose="02040503050406030204" pitchFamily="18" charset="0"/>
                <a:ea typeface="Cambria" panose="02040503050406030204" pitchFamily="18" charset="0"/>
              </a:rPr>
              <a:t>marked </a:t>
            </a:r>
            <a:r>
              <a:rPr lang="en-GB" sz="2800" smtClean="0">
                <a:solidFill>
                  <a:prstClr val="black"/>
                </a:solidFill>
                <a:latin typeface="Cambria" panose="02040503050406030204" pitchFamily="18" charset="0"/>
                <a:ea typeface="Cambria" panose="02040503050406030204" pitchFamily="18" charset="0"/>
              </a:rPr>
              <a:t>and </a:t>
            </a:r>
            <a:r>
              <a:rPr lang="en-GB" sz="2800" dirty="0">
                <a:solidFill>
                  <a:prstClr val="black"/>
                </a:solidFill>
                <a:latin typeface="Cambria" panose="02040503050406030204" pitchFamily="18" charset="0"/>
                <a:ea typeface="Cambria" panose="02040503050406030204" pitchFamily="18" charset="0"/>
              </a:rPr>
              <a:t>comments put back on Google Classroom</a:t>
            </a:r>
          </a:p>
          <a:p>
            <a:pPr marL="457200" indent="-457200" algn="ctr">
              <a:buFont typeface="Arial" panose="020B0604020202020204" pitchFamily="34" charset="0"/>
              <a:buChar char="•"/>
            </a:pPr>
            <a:r>
              <a:rPr lang="en-GB" sz="2800" dirty="0">
                <a:solidFill>
                  <a:prstClr val="black"/>
                </a:solidFill>
                <a:latin typeface="Cambria" panose="02040503050406030204" pitchFamily="18" charset="0"/>
                <a:ea typeface="Cambria" panose="02040503050406030204" pitchFamily="18" charset="0"/>
              </a:rPr>
              <a:t>Be patient – it is intuitive but there will undoubtedly be problems</a:t>
            </a:r>
          </a:p>
          <a:p>
            <a:pPr marL="457200" indent="-457200" algn="ctr">
              <a:buFont typeface="Arial" panose="020B0604020202020204" pitchFamily="34" charset="0"/>
              <a:buChar char="•"/>
            </a:pPr>
            <a:r>
              <a:rPr lang="en-GB" sz="2800" dirty="0">
                <a:solidFill>
                  <a:prstClr val="black"/>
                </a:solidFill>
                <a:latin typeface="Cambria" panose="02040503050406030204" pitchFamily="18" charset="0"/>
                <a:ea typeface="Cambria" panose="02040503050406030204" pitchFamily="18" charset="0"/>
              </a:rPr>
              <a:t>There is no requirement for you to print activities</a:t>
            </a:r>
          </a:p>
          <a:p>
            <a:pPr marL="457200" indent="-457200" algn="ctr">
              <a:buFont typeface="Arial" panose="020B0604020202020204" pitchFamily="34" charset="0"/>
              <a:buChar char="•"/>
            </a:pPr>
            <a:r>
              <a:rPr lang="en-GB" sz="2800" dirty="0">
                <a:solidFill>
                  <a:prstClr val="black"/>
                </a:solidFill>
                <a:latin typeface="Cambria" panose="02040503050406030204" pitchFamily="18" charset="0"/>
                <a:ea typeface="Cambria" panose="02040503050406030204" pitchFamily="18" charset="0"/>
              </a:rPr>
              <a:t>Never spend an unnecessary amount of time on homework</a:t>
            </a:r>
            <a:endParaRPr lang="en-GB" sz="1600" dirty="0"/>
          </a:p>
        </p:txBody>
      </p:sp>
    </p:spTree>
    <p:extLst>
      <p:ext uri="{BB962C8B-B14F-4D97-AF65-F5344CB8AC3E}">
        <p14:creationId xmlns:p14="http://schemas.microsoft.com/office/powerpoint/2010/main" val="241283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532011" y="424513"/>
            <a:ext cx="7127977" cy="830997"/>
          </a:xfrm>
          <a:prstGeom prst="rect">
            <a:avLst/>
          </a:prstGeom>
        </p:spPr>
        <p:txBody>
          <a:bodyPr wrap="none">
            <a:spAutoFit/>
          </a:bodyPr>
          <a:lstStyle/>
          <a:p>
            <a:r>
              <a:rPr lang="en-GB" sz="4800" dirty="0">
                <a:solidFill>
                  <a:prstClr val="black"/>
                </a:solidFill>
                <a:ea typeface="+mj-ea"/>
                <a:cs typeface="+mj-cs"/>
              </a:rPr>
              <a:t>Research into Homework</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015835" y="2610468"/>
            <a:ext cx="9667262" cy="2339102"/>
          </a:xfrm>
          <a:prstGeom prst="rect">
            <a:avLst/>
          </a:prstGeom>
        </p:spPr>
        <p:txBody>
          <a:bodyPr wrap="none">
            <a:spAutoFit/>
          </a:bodyPr>
          <a:lstStyle/>
          <a:p>
            <a:r>
              <a:rPr lang="en-GB" sz="3200" dirty="0">
                <a:solidFill>
                  <a:prstClr val="black"/>
                </a:solidFill>
                <a:latin typeface="Cambria" panose="02040503050406030204" pitchFamily="18" charset="0"/>
                <a:ea typeface="Cambria" panose="02040503050406030204" pitchFamily="18" charset="0"/>
              </a:rPr>
              <a:t>There have been extensive studies into homework </a:t>
            </a:r>
          </a:p>
          <a:p>
            <a:r>
              <a:rPr lang="en-GB" sz="3200" dirty="0">
                <a:solidFill>
                  <a:prstClr val="black"/>
                </a:solidFill>
                <a:latin typeface="Cambria" panose="02040503050406030204" pitchFamily="18" charset="0"/>
                <a:ea typeface="Cambria" panose="02040503050406030204" pitchFamily="18" charset="0"/>
              </a:rPr>
              <a:t>at primary and secondary level. EEF:</a:t>
            </a:r>
          </a:p>
          <a:p>
            <a:endParaRPr lang="en-GB" sz="3200" dirty="0">
              <a:solidFill>
                <a:prstClr val="black"/>
              </a:solidFill>
              <a:latin typeface="Cambria" panose="02040503050406030204" pitchFamily="18" charset="0"/>
              <a:ea typeface="Cambria" panose="02040503050406030204" pitchFamily="18" charset="0"/>
            </a:endParaRPr>
          </a:p>
          <a:p>
            <a:r>
              <a:rPr lang="en-GB" dirty="0"/>
              <a:t>“It is certainly the case that schools whose pupils do homework tend to be more successful.” </a:t>
            </a:r>
          </a:p>
          <a:p>
            <a:endParaRPr lang="en-GB" sz="3200" dirty="0">
              <a:solidFill>
                <a:prstClr val="black"/>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00E68B2E-D42E-4557-9144-D174CE9D1999}"/>
              </a:ext>
            </a:extLst>
          </p:cNvPr>
          <p:cNvPicPr>
            <a:picLocks noChangeAspect="1"/>
          </p:cNvPicPr>
          <p:nvPr/>
        </p:nvPicPr>
        <p:blipFill>
          <a:blip r:embed="rId3"/>
          <a:stretch>
            <a:fillRect/>
          </a:stretch>
        </p:blipFill>
        <p:spPr>
          <a:xfrm>
            <a:off x="152399" y="1347259"/>
            <a:ext cx="3246003" cy="1190201"/>
          </a:xfrm>
          <a:prstGeom prst="rect">
            <a:avLst/>
          </a:prstGeom>
        </p:spPr>
      </p:pic>
      <p:sp>
        <p:nvSpPr>
          <p:cNvPr id="7" name="Rectangle 6">
            <a:extLst>
              <a:ext uri="{FF2B5EF4-FFF2-40B4-BE49-F238E27FC236}">
                <a16:creationId xmlns:a16="http://schemas.microsoft.com/office/drawing/2014/main" id="{6615A593-4E8C-46B3-B438-43A967801B7E}"/>
              </a:ext>
            </a:extLst>
          </p:cNvPr>
          <p:cNvSpPr/>
          <p:nvPr/>
        </p:nvSpPr>
        <p:spPr>
          <a:xfrm>
            <a:off x="2686050" y="4659650"/>
            <a:ext cx="6096000" cy="1200329"/>
          </a:xfrm>
          <a:prstGeom prst="rect">
            <a:avLst/>
          </a:prstGeom>
        </p:spPr>
        <p:txBody>
          <a:bodyPr>
            <a:spAutoFit/>
          </a:bodyPr>
          <a:lstStyle/>
          <a:p>
            <a:pPr>
              <a:spcAft>
                <a:spcPts val="0"/>
              </a:spcAft>
            </a:pPr>
            <a:r>
              <a:rPr lang="en-GB" sz="2400" u="sng"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https://educationendowmentfoundation.org.uk/evidence-summaries/teaching-learning-toolkit/homework-primary/</a:t>
            </a:r>
            <a:endParaRPr lang="en-GB"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857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3672901" y="1015063"/>
            <a:ext cx="4846198" cy="830997"/>
          </a:xfrm>
          <a:prstGeom prst="rect">
            <a:avLst/>
          </a:prstGeom>
        </p:spPr>
        <p:txBody>
          <a:bodyPr wrap="none">
            <a:spAutoFit/>
          </a:bodyPr>
          <a:lstStyle/>
          <a:p>
            <a:r>
              <a:rPr lang="en-GB" sz="4800" dirty="0">
                <a:solidFill>
                  <a:prstClr val="black"/>
                </a:solidFill>
                <a:ea typeface="+mj-ea"/>
                <a:cs typeface="+mj-cs"/>
              </a:rPr>
              <a:t>Show of hands…</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184172" y="2216844"/>
            <a:ext cx="9823656" cy="584775"/>
          </a:xfrm>
          <a:prstGeom prst="rect">
            <a:avLst/>
          </a:prstGeom>
        </p:spPr>
        <p:txBody>
          <a:bodyPr wrap="square">
            <a:spAutoFit/>
          </a:bodyPr>
          <a:lstStyle/>
          <a:p>
            <a:r>
              <a:rPr lang="en-GB" sz="3200" dirty="0">
                <a:solidFill>
                  <a:prstClr val="black"/>
                </a:solidFill>
                <a:latin typeface="Cambria" panose="02040503050406030204" pitchFamily="18" charset="0"/>
                <a:ea typeface="Cambria" panose="02040503050406030204" pitchFamily="18" charset="0"/>
              </a:rPr>
              <a:t>How many of you have children in secondary school?</a:t>
            </a:r>
          </a:p>
        </p:txBody>
      </p:sp>
      <p:pic>
        <p:nvPicPr>
          <p:cNvPr id="5122" name="Picture 2" descr="One in seven pupils miss out on first choice secondary school | Education |  The Guardian">
            <a:extLst>
              <a:ext uri="{FF2B5EF4-FFF2-40B4-BE49-F238E27FC236}">
                <a16:creationId xmlns:a16="http://schemas.microsoft.com/office/drawing/2014/main" id="{1ABD793D-DBF4-40CD-A77F-FD72C9C53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3172403"/>
            <a:ext cx="3695700" cy="221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7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2608039" y="957185"/>
            <a:ext cx="6671122" cy="830997"/>
          </a:xfrm>
          <a:prstGeom prst="rect">
            <a:avLst/>
          </a:prstGeom>
        </p:spPr>
        <p:txBody>
          <a:bodyPr wrap="none">
            <a:spAutoFit/>
          </a:bodyPr>
          <a:lstStyle/>
          <a:p>
            <a:r>
              <a:rPr lang="en-GB" sz="4800" dirty="0">
                <a:solidFill>
                  <a:prstClr val="black"/>
                </a:solidFill>
                <a:ea typeface="+mj-ea"/>
                <a:cs typeface="+mj-cs"/>
              </a:rPr>
              <a:t>Homework – the reality</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184172" y="2216844"/>
            <a:ext cx="9823656" cy="3046988"/>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The research is more extensive into the value that homework brings to student success at secondary school level than primary school level. However, as part of our duty to prepare children for the future, we must never lose sight of the fact they are always getting ready for their next stage of learning.</a:t>
            </a:r>
          </a:p>
        </p:txBody>
      </p:sp>
    </p:spTree>
    <p:extLst>
      <p:ext uri="{BB962C8B-B14F-4D97-AF65-F5344CB8AC3E}">
        <p14:creationId xmlns:p14="http://schemas.microsoft.com/office/powerpoint/2010/main" val="252859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3D974-4DC8-4C80-9BEC-C5C1682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9848"/>
            <a:ext cx="12192000" cy="1748152"/>
          </a:xfrm>
          <a:prstGeom prst="rect">
            <a:avLst/>
          </a:prstGeom>
        </p:spPr>
      </p:pic>
      <p:sp>
        <p:nvSpPr>
          <p:cNvPr id="6" name="Rectangle 5">
            <a:extLst>
              <a:ext uri="{FF2B5EF4-FFF2-40B4-BE49-F238E27FC236}">
                <a16:creationId xmlns:a16="http://schemas.microsoft.com/office/drawing/2014/main" id="{0B2D4DE1-49AF-4B1C-B9DF-22627CD53314}"/>
              </a:ext>
            </a:extLst>
          </p:cNvPr>
          <p:cNvSpPr/>
          <p:nvPr/>
        </p:nvSpPr>
        <p:spPr>
          <a:xfrm>
            <a:off x="1428931" y="343668"/>
            <a:ext cx="9407447" cy="830997"/>
          </a:xfrm>
          <a:prstGeom prst="rect">
            <a:avLst/>
          </a:prstGeom>
        </p:spPr>
        <p:txBody>
          <a:bodyPr wrap="none">
            <a:spAutoFit/>
          </a:bodyPr>
          <a:lstStyle/>
          <a:p>
            <a:r>
              <a:rPr lang="en-GB" sz="4800" dirty="0">
                <a:solidFill>
                  <a:prstClr val="black"/>
                </a:solidFill>
                <a:ea typeface="+mj-ea"/>
                <a:cs typeface="+mj-cs"/>
              </a:rPr>
              <a:t>Homework – preparing for future</a:t>
            </a:r>
            <a:endParaRPr lang="en-GB" dirty="0"/>
          </a:p>
        </p:txBody>
      </p:sp>
      <p:sp>
        <p:nvSpPr>
          <p:cNvPr id="5" name="Rectangle 4">
            <a:extLst>
              <a:ext uri="{FF2B5EF4-FFF2-40B4-BE49-F238E27FC236}">
                <a16:creationId xmlns:a16="http://schemas.microsoft.com/office/drawing/2014/main" id="{C850CC52-6783-492B-BEA6-F6C417DB5AE1}"/>
              </a:ext>
            </a:extLst>
          </p:cNvPr>
          <p:cNvSpPr/>
          <p:nvPr/>
        </p:nvSpPr>
        <p:spPr>
          <a:xfrm>
            <a:off x="1012722" y="1570418"/>
            <a:ext cx="9823656" cy="4031873"/>
          </a:xfrm>
          <a:prstGeom prst="rect">
            <a:avLst/>
          </a:prstGeom>
        </p:spPr>
        <p:txBody>
          <a:bodyPr wrap="square">
            <a:spAutoFit/>
          </a:bodyPr>
          <a:lstStyle/>
          <a:p>
            <a:pPr algn="ctr"/>
            <a:r>
              <a:rPr lang="en-GB" sz="3200" dirty="0">
                <a:solidFill>
                  <a:prstClr val="black"/>
                </a:solidFill>
                <a:latin typeface="Cambria" panose="02040503050406030204" pitchFamily="18" charset="0"/>
                <a:ea typeface="Cambria" panose="02040503050406030204" pitchFamily="18" charset="0"/>
              </a:rPr>
              <a:t>For children from Year 7 onwards, there is a huge transition into self-policing and self-managing homework. It can become a battle point in households!!!</a:t>
            </a:r>
          </a:p>
          <a:p>
            <a:pPr algn="ctr"/>
            <a:endParaRPr lang="en-GB" sz="3200" dirty="0">
              <a:solidFill>
                <a:prstClr val="black"/>
              </a:solidFill>
              <a:latin typeface="Cambria" panose="02040503050406030204" pitchFamily="18" charset="0"/>
              <a:ea typeface="Cambria" panose="02040503050406030204" pitchFamily="18" charset="0"/>
            </a:endParaRPr>
          </a:p>
          <a:p>
            <a:pPr algn="ctr"/>
            <a:r>
              <a:rPr lang="en-GB" sz="3200" dirty="0">
                <a:solidFill>
                  <a:prstClr val="black"/>
                </a:solidFill>
                <a:latin typeface="Cambria" panose="02040503050406030204" pitchFamily="18" charset="0"/>
                <a:ea typeface="Cambria" panose="02040503050406030204" pitchFamily="18" charset="0"/>
              </a:rPr>
              <a:t>The reality is some weeks, it comes thick and fast from all subjects and you may be thinking nostalgically back to the primary school amount(!)</a:t>
            </a:r>
          </a:p>
        </p:txBody>
      </p:sp>
    </p:spTree>
    <p:extLst>
      <p:ext uri="{BB962C8B-B14F-4D97-AF65-F5344CB8AC3E}">
        <p14:creationId xmlns:p14="http://schemas.microsoft.com/office/powerpoint/2010/main" val="361568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A226AFCA645047886649AFF490B8D6" ma:contentTypeVersion="13" ma:contentTypeDescription="Create a new document." ma:contentTypeScope="" ma:versionID="9870025f9590c7599ad420d92642def6">
  <xsd:schema xmlns:xsd="http://www.w3.org/2001/XMLSchema" xmlns:xs="http://www.w3.org/2001/XMLSchema" xmlns:p="http://schemas.microsoft.com/office/2006/metadata/properties" xmlns:ns3="90db534b-29fe-4455-9700-b3afe61c5bd5" xmlns:ns4="97c98594-dd12-4ddf-a67b-1b5ab4e3809b" targetNamespace="http://schemas.microsoft.com/office/2006/metadata/properties" ma:root="true" ma:fieldsID="7a7ef2323c9145e985b8541d3378b0f8" ns3:_="" ns4:_="">
    <xsd:import namespace="90db534b-29fe-4455-9700-b3afe61c5bd5"/>
    <xsd:import namespace="97c98594-dd12-4ddf-a67b-1b5ab4e3809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b534b-29fe-4455-9700-b3afe61c5b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c98594-dd12-4ddf-a67b-1b5ab4e380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66739-2455-45F3-9E11-4627E5CDEB5F}">
  <ds:schemaRefs>
    <ds:schemaRef ds:uri="http://schemas.microsoft.com/sharepoint/v3/contenttype/forms"/>
  </ds:schemaRefs>
</ds:datastoreItem>
</file>

<file path=customXml/itemProps2.xml><?xml version="1.0" encoding="utf-8"?>
<ds:datastoreItem xmlns:ds="http://schemas.openxmlformats.org/officeDocument/2006/customXml" ds:itemID="{23DE0D21-5B11-4E71-80D2-D6E024ECBBD0}">
  <ds:schemaRefs>
    <ds:schemaRef ds:uri="http://purl.org/dc/terms/"/>
    <ds:schemaRef ds:uri="http://schemas.microsoft.com/office/2006/documentManagement/types"/>
    <ds:schemaRef ds:uri="97c98594-dd12-4ddf-a67b-1b5ab4e3809b"/>
    <ds:schemaRef ds:uri="http://purl.org/dc/elements/1.1/"/>
    <ds:schemaRef ds:uri="http://www.w3.org/XML/1998/namespace"/>
    <ds:schemaRef ds:uri="http://schemas.openxmlformats.org/package/2006/metadata/core-properties"/>
    <ds:schemaRef ds:uri="http://schemas.microsoft.com/office/infopath/2007/PartnerControls"/>
    <ds:schemaRef ds:uri="90db534b-29fe-4455-9700-b3afe61c5bd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049C48C-A38A-43A6-A015-AFE2837BF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db534b-29fe-4455-9700-b3afe61c5bd5"/>
    <ds:schemaRef ds:uri="97c98594-dd12-4ddf-a67b-1b5ab4e38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1315</TotalTime>
  <Words>1646</Words>
  <Application>Microsoft Office PowerPoint</Application>
  <PresentationFormat>Widescreen</PresentationFormat>
  <Paragraphs>204</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Cambria</vt:lpstr>
      <vt:lpstr>Palatino Linotype</vt:lpstr>
      <vt:lpstr>Times New Roman</vt:lpstr>
      <vt:lpstr>Gallery</vt:lpstr>
      <vt:lpstr>Homework  at  Sibsey Primary School</vt:lpstr>
      <vt:lpstr>Aims for the session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Outdoor Learning</dc:title>
  <dc:creator>Graeme Wright</dc:creator>
  <cp:lastModifiedBy>Graeme Wright</cp:lastModifiedBy>
  <cp:revision>49</cp:revision>
  <dcterms:created xsi:type="dcterms:W3CDTF">2019-11-04T14:59:52Z</dcterms:created>
  <dcterms:modified xsi:type="dcterms:W3CDTF">2020-10-16T12:39:15Z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0x010100C1A226AFCA645047886649AFF490B8D6</vt:lpwstr>
  </property>
</Properties>
</file>